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8B12C-DA2E-FF61-FE70-7DE7A6399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9256D9-2D29-73C6-764A-94C7067CE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920E95-E976-6D4E-55B0-D5A03910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C5C67-4FBF-8784-4A3F-13F7D6A7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4587AC-BADA-2E5F-1355-88761E77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0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3F579-ACDA-4A2A-BD0E-FDD492A8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DCDF0B-321B-3366-66AF-EB4DE7AEB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0D1169-A090-560F-1DE4-9FE2CA0A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D41F5E-710E-2C5E-EFEF-53802EB2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F28A8A-A699-428B-35DB-39D2A985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11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A818B4-7573-186C-3C2D-6C8592203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CF166C-4E7B-AEC9-404E-3651E8777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018F44-FEFB-EB5E-6C24-4EACE1E9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CC0617-FEB6-313B-67F8-D0970C6E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AB4A26-ECC7-F595-CBCF-19D8C7E8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7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74B30-9DC8-2EAC-C4E9-9CA30569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CA646-552B-CFB8-E72D-A0F8290A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D4379A-1E37-D62B-7925-F7AAE23E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304442-16FE-A5E0-AA26-BA01F256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71AD26-EB68-0C08-C261-C361C954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90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0564E-B8FA-9FA4-8246-1DD110B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CE8971-E4FE-E3ED-5966-7FDF18428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0C99AD-1F4C-864A-5321-1ABCC832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CFB57A-1486-8392-8B45-5B57C23F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AE3359-B3F8-1412-61F9-FAA6636A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92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65E84-DAEC-614B-5389-10040843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8B8719-8C5E-D982-C7A5-962C97F01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4653F4-A2A1-03C8-112F-6D010826C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931EA9-B32C-0112-17D9-FFB8F096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83A1D5-F2D2-A7FE-536B-11D67A50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3BBBA0-0207-F870-B4D4-AFC4E6E1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81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E0832-0FA0-1337-79A2-CAE6AF66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48BC66-6F01-7887-7EB9-508FA95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0A2270-1037-067B-79DC-B6480BD72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06BA6-D6C7-0D8D-AD3C-1DAA3074D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9A8C39-0477-0E73-F99E-54EBB58B2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69720F-9D97-593B-195E-3B9FE63C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E26703-F1D4-1D9C-99AF-01DECB6E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407FB1-EBA8-D166-779B-45EDF7CB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8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2C03C-E47A-0705-245A-BB9B3C37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971D8C-DEDC-8CDF-B2A3-D04804EA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071FA6-A903-7107-314C-DC69AE35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5021E6-D74E-361C-3219-FE4C1589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0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E544E9-4432-5613-0029-36805F7F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725725-0FE6-22D1-1019-ED2F7DD8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4AB951-A1E1-CEB3-B1E8-D0BB33A0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86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3DEA8-A0F8-CB57-2BE0-A3CB5992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EA90F9-1FC6-B57D-47DC-9FAEEF0B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052257-AECB-8AD4-E588-D7E6D3741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2EDFD5-64DE-A218-424B-DF843DAC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2953A2-0863-682E-FF56-0C80DE6D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C012BC-A957-38B3-3CB2-FCB1786A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10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616C-D5E0-3A65-AD66-C9A0C907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C5AF856-7534-F11A-B7FA-E47872B29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28957B-0245-20E5-5210-CE02986F4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DF1F35-6BF5-3D3D-56D2-61D218FC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14A030-C9D5-5436-FA26-416F8A5C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D9563F-C5FC-4085-4957-6D3BFE02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14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FDF9EE-8181-FB06-5764-899C779F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05CC1C-A0F6-DD3A-2241-6E4E125D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1E0FF5-4CAD-0B2C-32CF-8500AEC2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783AA4-7754-44AA-A9A5-E5CFCCE9C8D9}" type="datetimeFigureOut">
              <a:rPr lang="it-IT" smtClean="0"/>
              <a:t>10/02/2026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E38E5A-37EB-C489-254C-2A5AA50F9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9CBCD7-F499-0B1C-FE2E-5B6328CEB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2A88ED-6206-4F83-9348-F02312B726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76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20402-9656-3DAA-636B-24623CC01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074807-45F7-7BF5-4BBF-476B5BFBF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86109E10-40AE-4A4E-D314-0F1FE739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684"/>
            <a:ext cx="12192000" cy="41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D6E6B-90EF-1504-D5FF-2346D808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F31F9-66E1-8E3C-6844-35BFDE85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EA0B5937-0294-1C62-3D35-C4A4EEE7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900"/>
            <a:ext cx="12192000" cy="62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234970-AFAC-A809-C663-11C4A806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5D1ED-3841-3D5B-BBF4-EE61FF684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101B9B-1FFC-9329-73D3-AAFEAA50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6985"/>
            <a:ext cx="12192000" cy="4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7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1</cp:revision>
  <dcterms:created xsi:type="dcterms:W3CDTF">2026-02-10T16:44:20Z</dcterms:created>
  <dcterms:modified xsi:type="dcterms:W3CDTF">2026-02-10T16:48:37Z</dcterms:modified>
</cp:coreProperties>
</file>