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73875" cy="10061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4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4960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9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33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00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61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779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44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49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71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221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6271DC-D969-4D23-A793-A9A5B9D45260}" type="datetimeFigureOut">
              <a:rPr lang="it-IT" smtClean="0"/>
              <a:t>17/05/2026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89651B-C414-443A-89E3-23CBB576A7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5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F09CDE-056B-1746-A703-55EB8DDF45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3D4995B-7701-4298-15C7-C0535BA36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2640FC3-2014-75AF-D951-242C80368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14872" r="24340" b="14913"/>
          <a:stretch>
            <a:fillRect/>
          </a:stretch>
        </p:blipFill>
        <p:spPr>
          <a:xfrm>
            <a:off x="514350" y="852351"/>
            <a:ext cx="5951635" cy="820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1092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0</Words>
  <Application>Microsoft Office PowerPoint</Application>
  <PresentationFormat>A4 (21x29,7 cm)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Gagliardi</dc:creator>
  <cp:lastModifiedBy>Mauro Gagliardi</cp:lastModifiedBy>
  <cp:revision>1</cp:revision>
  <cp:lastPrinted>2026-05-17T07:29:13Z</cp:lastPrinted>
  <dcterms:created xsi:type="dcterms:W3CDTF">2026-05-17T07:28:07Z</dcterms:created>
  <dcterms:modified xsi:type="dcterms:W3CDTF">2026-05-17T14:14:15Z</dcterms:modified>
</cp:coreProperties>
</file>