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2316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BFA9-7F01-4079-9C45-94E5854440B2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1DF7-7815-433F-A6F3-FB19EB15A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54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BFA9-7F01-4079-9C45-94E5854440B2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1DF7-7815-433F-A6F3-FB19EB15A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68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BFA9-7F01-4079-9C45-94E5854440B2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1DF7-7815-433F-A6F3-FB19EB15A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44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BFA9-7F01-4079-9C45-94E5854440B2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1DF7-7815-433F-A6F3-FB19EB15A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27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BFA9-7F01-4079-9C45-94E5854440B2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1DF7-7815-433F-A6F3-FB19EB15A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17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BFA9-7F01-4079-9C45-94E5854440B2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1DF7-7815-433F-A6F3-FB19EB15A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51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BFA9-7F01-4079-9C45-94E5854440B2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1DF7-7815-433F-A6F3-FB19EB15A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1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BFA9-7F01-4079-9C45-94E5854440B2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1DF7-7815-433F-A6F3-FB19EB15A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63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BFA9-7F01-4079-9C45-94E5854440B2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1DF7-7815-433F-A6F3-FB19EB15A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12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BFA9-7F01-4079-9C45-94E5854440B2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1DF7-7815-433F-A6F3-FB19EB15A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20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BFA9-7F01-4079-9C45-94E5854440B2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1DF7-7815-433F-A6F3-FB19EB15A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30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6BFA9-7F01-4079-9C45-94E5854440B2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EE1DF7-7815-433F-A6F3-FB19EB15A5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12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1F87C8-840B-3F66-7BCA-142278390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439457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CC29C67-4432-F869-9C3E-DC0D25D71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9331"/>
            <a:ext cx="6858000" cy="44577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228046E-044B-A518-D67B-8608535C3187}"/>
              </a:ext>
            </a:extLst>
          </p:cNvPr>
          <p:cNvSpPr txBox="1"/>
          <p:nvPr/>
        </p:nvSpPr>
        <p:spPr>
          <a:xfrm>
            <a:off x="235963" y="475396"/>
            <a:ext cx="224254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TITOLO ORIGINALE  TITOLO ITALIANO (</a:t>
            </a:r>
            <a:r>
              <a:rPr lang="it-IT" sz="1000" dirty="0"/>
              <a:t>nota: i prodotti sono ricercabili anche per </a:t>
            </a:r>
            <a:r>
              <a:rPr lang="it-IT" sz="1000" dirty="0" err="1"/>
              <a:t>aka</a:t>
            </a:r>
            <a:r>
              <a:rPr lang="it-IT" sz="1000" dirty="0"/>
              <a:t>: importante avere anche i titoli alternativi Vedi nella sezione dei dettagli)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48494E-CDC1-63ED-DA97-3974C682D18C}"/>
              </a:ext>
            </a:extLst>
          </p:cNvPr>
          <p:cNvSpPr txBox="1"/>
          <p:nvPr/>
        </p:nvSpPr>
        <p:spPr>
          <a:xfrm>
            <a:off x="146235" y="2587184"/>
            <a:ext cx="14725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LOCANDINA</a:t>
            </a:r>
            <a:endParaRPr lang="it-IT" sz="1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45F2861-FA42-556B-CAA6-D630C2320ECE}"/>
              </a:ext>
            </a:extLst>
          </p:cNvPr>
          <p:cNvSpPr txBox="1"/>
          <p:nvPr/>
        </p:nvSpPr>
        <p:spPr>
          <a:xfrm>
            <a:off x="3237513" y="2811185"/>
            <a:ext cx="14725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GENERI</a:t>
            </a:r>
            <a:endParaRPr lang="it-IT" sz="1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A24DB8A-3DE2-707F-D319-1C71DACD7914}"/>
              </a:ext>
            </a:extLst>
          </p:cNvPr>
          <p:cNvSpPr txBox="1"/>
          <p:nvPr/>
        </p:nvSpPr>
        <p:spPr>
          <a:xfrm>
            <a:off x="4710035" y="469802"/>
            <a:ext cx="14725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VOTO E VOTANTI</a:t>
            </a:r>
            <a:endParaRPr lang="it-IT" sz="10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3A6AAD9-ACAC-9670-74A8-5A747074B160}"/>
              </a:ext>
            </a:extLst>
          </p:cNvPr>
          <p:cNvSpPr txBox="1"/>
          <p:nvPr/>
        </p:nvSpPr>
        <p:spPr>
          <a:xfrm>
            <a:off x="1005983" y="99198"/>
            <a:ext cx="14725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CODICE IMDB</a:t>
            </a:r>
            <a:endParaRPr lang="it-IT" sz="10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193C1B-E8AD-194D-F562-07E6C0D38257}"/>
              </a:ext>
            </a:extLst>
          </p:cNvPr>
          <p:cNvSpPr txBox="1"/>
          <p:nvPr/>
        </p:nvSpPr>
        <p:spPr>
          <a:xfrm>
            <a:off x="235963" y="1591154"/>
            <a:ext cx="224254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ANNO PRODUZIONE</a:t>
            </a:r>
          </a:p>
          <a:p>
            <a:pPr algn="ctr"/>
            <a:r>
              <a:rPr lang="it-IT" sz="1200" dirty="0"/>
              <a:t>RATING</a:t>
            </a:r>
          </a:p>
          <a:p>
            <a:pPr algn="ctr"/>
            <a:r>
              <a:rPr lang="it-IT" sz="1200" dirty="0"/>
              <a:t>DURATA</a:t>
            </a:r>
            <a:endParaRPr lang="it-IT" sz="10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EE4550-4D70-F7B1-043F-2652572B8CC3}"/>
              </a:ext>
            </a:extLst>
          </p:cNvPr>
          <p:cNvSpPr txBox="1"/>
          <p:nvPr/>
        </p:nvSpPr>
        <p:spPr>
          <a:xfrm>
            <a:off x="3237513" y="3280988"/>
            <a:ext cx="14725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TRAMA</a:t>
            </a:r>
            <a:endParaRPr lang="it-IT" sz="10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3E6CE2C-9B26-6F5A-8079-0C2B451B0D4C}"/>
              </a:ext>
            </a:extLst>
          </p:cNvPr>
          <p:cNvSpPr txBox="1"/>
          <p:nvPr/>
        </p:nvSpPr>
        <p:spPr>
          <a:xfrm>
            <a:off x="1525018" y="3525938"/>
            <a:ext cx="14725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REGISTI</a:t>
            </a:r>
            <a:endParaRPr lang="it-IT" sz="10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CECAFD7-92C9-0B57-376D-A8B059972116}"/>
              </a:ext>
            </a:extLst>
          </p:cNvPr>
          <p:cNvSpPr txBox="1"/>
          <p:nvPr/>
        </p:nvSpPr>
        <p:spPr>
          <a:xfrm>
            <a:off x="3050036" y="3802937"/>
            <a:ext cx="14725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SCENEGGIATORI</a:t>
            </a:r>
            <a:endParaRPr lang="it-IT" sz="10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DE72475-858A-574A-F239-587E150C3683}"/>
              </a:ext>
            </a:extLst>
          </p:cNvPr>
          <p:cNvSpPr txBox="1"/>
          <p:nvPr/>
        </p:nvSpPr>
        <p:spPr>
          <a:xfrm>
            <a:off x="3237513" y="5610009"/>
            <a:ext cx="14725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CAST</a:t>
            </a:r>
            <a:endParaRPr lang="it-IT" sz="1000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16EBD42B-C169-C905-EA6A-337A3D529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65576"/>
            <a:ext cx="6858000" cy="741405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79338C2-4ED7-9BAB-B71B-A2A42C7A373F}"/>
              </a:ext>
            </a:extLst>
          </p:cNvPr>
          <p:cNvSpPr txBox="1"/>
          <p:nvPr/>
        </p:nvSpPr>
        <p:spPr>
          <a:xfrm>
            <a:off x="3525253" y="4549739"/>
            <a:ext cx="14725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PREMI (link a pagina dedicata)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7408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9340ADB-7E3A-A9DA-9788-6684C7593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253"/>
            <a:ext cx="6858000" cy="62718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2B841DE-45FB-92FB-57EA-09D46918DC0C}"/>
              </a:ext>
            </a:extLst>
          </p:cNvPr>
          <p:cNvSpPr txBox="1"/>
          <p:nvPr/>
        </p:nvSpPr>
        <p:spPr>
          <a:xfrm>
            <a:off x="3844121" y="2138792"/>
            <a:ext cx="147252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Pagina dedicata FULL CAST &amp; CREW </a:t>
            </a:r>
          </a:p>
          <a:p>
            <a:pPr algn="ctr"/>
            <a:r>
              <a:rPr lang="it-IT" sz="1200" dirty="0"/>
              <a:t>Utile ma al momento meno utilizzata per nostre necessità principali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89691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BE35297-92C7-30E6-BCFD-F4DE35346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0188"/>
            <a:ext cx="6858000" cy="392116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93E0EA-AC2E-A55C-186E-7017D6D843AC}"/>
              </a:ext>
            </a:extLst>
          </p:cNvPr>
          <p:cNvSpPr txBox="1"/>
          <p:nvPr/>
        </p:nvSpPr>
        <p:spPr>
          <a:xfrm>
            <a:off x="349934" y="621438"/>
            <a:ext cx="14725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sempre nella homepage…</a:t>
            </a:r>
            <a:endParaRPr lang="it-IT" sz="1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238DC9-5110-00B4-DE90-8B1C32FC9B9A}"/>
              </a:ext>
            </a:extLst>
          </p:cNvPr>
          <p:cNvSpPr txBox="1"/>
          <p:nvPr/>
        </p:nvSpPr>
        <p:spPr>
          <a:xfrm>
            <a:off x="3429000" y="2013090"/>
            <a:ext cx="14725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USCITA CINEMA</a:t>
            </a:r>
            <a:endParaRPr lang="it-IT" sz="1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AD5319-248E-1363-5CD9-FAECBA2A24E1}"/>
              </a:ext>
            </a:extLst>
          </p:cNvPr>
          <p:cNvSpPr txBox="1"/>
          <p:nvPr/>
        </p:nvSpPr>
        <p:spPr>
          <a:xfrm>
            <a:off x="3429000" y="2448674"/>
            <a:ext cx="14725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PAESI DI ORIGINE</a:t>
            </a:r>
            <a:endParaRPr lang="it-IT" sz="1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08BEDAD-7568-5DE6-39BD-A82C1E16938A}"/>
              </a:ext>
            </a:extLst>
          </p:cNvPr>
          <p:cNvSpPr txBox="1"/>
          <p:nvPr/>
        </p:nvSpPr>
        <p:spPr>
          <a:xfrm>
            <a:off x="3429000" y="3736512"/>
            <a:ext cx="14725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AKA</a:t>
            </a:r>
            <a:endParaRPr lang="it-IT" sz="1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00B0E3-3381-0136-99B8-3147DC72EFDC}"/>
              </a:ext>
            </a:extLst>
          </p:cNvPr>
          <p:cNvSpPr txBox="1"/>
          <p:nvPr/>
        </p:nvSpPr>
        <p:spPr>
          <a:xfrm>
            <a:off x="5145505" y="4526585"/>
            <a:ext cx="14725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PRODUTTORE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49883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24EE876-4D11-CF8F-68E7-91EEEC007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373"/>
          <a:stretch>
            <a:fillRect/>
          </a:stretch>
        </p:blipFill>
        <p:spPr>
          <a:xfrm>
            <a:off x="0" y="373214"/>
            <a:ext cx="6858000" cy="410253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6206F52-2257-1EC4-AB9A-5D8D4E1AAEE4}"/>
              </a:ext>
            </a:extLst>
          </p:cNvPr>
          <p:cNvSpPr txBox="1"/>
          <p:nvPr/>
        </p:nvSpPr>
        <p:spPr>
          <a:xfrm>
            <a:off x="4283242" y="777769"/>
            <a:ext cx="147252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Per i prodotti seriali è utile recuperare informazioni specifiche. </a:t>
            </a:r>
            <a:endParaRPr lang="it-IT" sz="10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1BFA9AC-1948-0AF5-F865-33955A944F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212"/>
          <a:stretch>
            <a:fillRect/>
          </a:stretch>
        </p:blipFill>
        <p:spPr>
          <a:xfrm>
            <a:off x="0" y="3697012"/>
            <a:ext cx="6858000" cy="620898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DDE6802-4514-F1F9-1810-84FF260B14C0}"/>
              </a:ext>
            </a:extLst>
          </p:cNvPr>
          <p:cNvSpPr txBox="1"/>
          <p:nvPr/>
        </p:nvSpPr>
        <p:spPr>
          <a:xfrm>
            <a:off x="3104148" y="3847270"/>
            <a:ext cx="354931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Le informazioni di maggiore interesse, recuperabili dalla pagina di dettaglio dedicata, possono essere: </a:t>
            </a:r>
          </a:p>
          <a:p>
            <a:pPr algn="ctr"/>
            <a:r>
              <a:rPr lang="it-IT" sz="1200" dirty="0"/>
              <a:t>numero totale episodi, numero delle stagioni, numero episodi per stagione e date di prima/ultima emissione (assolute e per stagione)</a:t>
            </a:r>
            <a:endParaRPr lang="it-IT" sz="1000" dirty="0"/>
          </a:p>
        </p:txBody>
      </p:sp>
      <p:cxnSp>
        <p:nvCxnSpPr>
          <p:cNvPr id="16" name="Connettore curvo 15">
            <a:extLst>
              <a:ext uri="{FF2B5EF4-FFF2-40B4-BE49-F238E27FC236}">
                <a16:creationId xmlns:a16="http://schemas.microsoft.com/office/drawing/2014/main" id="{5FCC6445-A0FB-A50D-C2C2-3E9D4E5C5658}"/>
              </a:ext>
            </a:extLst>
          </p:cNvPr>
          <p:cNvCxnSpPr/>
          <p:nvPr/>
        </p:nvCxnSpPr>
        <p:spPr>
          <a:xfrm rot="16200000" flipH="1">
            <a:off x="673768" y="777768"/>
            <a:ext cx="2919243" cy="2919243"/>
          </a:xfrm>
          <a:prstGeom prst="curvedConnector3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97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64E6EB5-C622-6F22-4111-A81AABFA6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834"/>
            <a:ext cx="6858000" cy="56226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E2DCDB-5CCB-BAF8-81CB-9A5C970EE739}"/>
              </a:ext>
            </a:extLst>
          </p:cNvPr>
          <p:cNvSpPr txBox="1"/>
          <p:nvPr/>
        </p:nvSpPr>
        <p:spPr>
          <a:xfrm>
            <a:off x="349934" y="621438"/>
            <a:ext cx="23932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Da </a:t>
            </a:r>
            <a:r>
              <a:rPr lang="it-IT" sz="1200" dirty="0" err="1"/>
              <a:t>IMDBPro</a:t>
            </a:r>
            <a:r>
              <a:rPr lang="it-IT" sz="1200" dirty="0"/>
              <a:t> (abbonamento) consultiamo </a:t>
            </a:r>
            <a:r>
              <a:rPr lang="it-IT" sz="1200" dirty="0" err="1"/>
              <a:t>BoxOffice</a:t>
            </a:r>
            <a:r>
              <a:rPr lang="it-IT" sz="1200" dirty="0"/>
              <a:t> e approfondiamo le informazioni sui produttori/distributori 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3920867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142</Words>
  <Application>Microsoft Office PowerPoint</Application>
  <PresentationFormat>A4 (21x29,7 cm)</PresentationFormat>
  <Paragraphs>24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Gruppo Mediaset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Gagliardi</dc:creator>
  <cp:lastModifiedBy>Mauro Gagliardi</cp:lastModifiedBy>
  <cp:revision>4</cp:revision>
  <cp:lastPrinted>2025-11-05T11:16:50Z</cp:lastPrinted>
  <dcterms:created xsi:type="dcterms:W3CDTF">2025-11-05T10:43:08Z</dcterms:created>
  <dcterms:modified xsi:type="dcterms:W3CDTF">2025-11-05T12:47:01Z</dcterms:modified>
</cp:coreProperties>
</file>