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A19A"/>
    <a:srgbClr val="9C938E"/>
    <a:srgbClr val="999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59E13E-35C9-4725-8633-51DF149E958A}" v="29" dt="2021-04-30T07:26:48.0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110" d="100"/>
          <a:sy n="110" d="100"/>
        </p:scale>
        <p:origin x="-684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uro Gagliardi" userId="8fffe5e4-2483-4cae-96d5-8e127cc4f0f0" providerId="ADAL" clId="{E759E13E-35C9-4725-8633-51DF149E958A}"/>
    <pc:docChg chg="undo custSel addSld modSld">
      <pc:chgData name="Mauro Gagliardi" userId="8fffe5e4-2483-4cae-96d5-8e127cc4f0f0" providerId="ADAL" clId="{E759E13E-35C9-4725-8633-51DF149E958A}" dt="2021-05-06T14:01:59.981" v="403" actId="1037"/>
      <pc:docMkLst>
        <pc:docMk/>
      </pc:docMkLst>
      <pc:sldChg chg="addSp delSp modSp mod">
        <pc:chgData name="Mauro Gagliardi" userId="8fffe5e4-2483-4cae-96d5-8e127cc4f0f0" providerId="ADAL" clId="{E759E13E-35C9-4725-8633-51DF149E958A}" dt="2021-05-06T14:01:59.981" v="403" actId="1037"/>
        <pc:sldMkLst>
          <pc:docMk/>
          <pc:sldMk cId="2452978513" sldId="256"/>
        </pc:sldMkLst>
        <pc:spChg chg="add mod">
          <ac:chgData name="Mauro Gagliardi" userId="8fffe5e4-2483-4cae-96d5-8e127cc4f0f0" providerId="ADAL" clId="{E759E13E-35C9-4725-8633-51DF149E958A}" dt="2021-05-06T14:01:59.981" v="403" actId="1037"/>
          <ac:spMkLst>
            <pc:docMk/>
            <pc:sldMk cId="2452978513" sldId="256"/>
            <ac:spMk id="2" creationId="{2A680309-CC81-41AB-83A5-EB9E71C91EAF}"/>
          </ac:spMkLst>
        </pc:spChg>
        <pc:spChg chg="add del mod ord">
          <ac:chgData name="Mauro Gagliardi" userId="8fffe5e4-2483-4cae-96d5-8e127cc4f0f0" providerId="ADAL" clId="{E759E13E-35C9-4725-8633-51DF149E958A}" dt="2021-05-06T13:51:34.981" v="180" actId="478"/>
          <ac:spMkLst>
            <pc:docMk/>
            <pc:sldMk cId="2452978513" sldId="256"/>
            <ac:spMk id="3" creationId="{AC3EBFB2-AC92-43BE-91A7-A49FBDF00E65}"/>
          </ac:spMkLst>
        </pc:spChg>
        <pc:spChg chg="add del">
          <ac:chgData name="Mauro Gagliardi" userId="8fffe5e4-2483-4cae-96d5-8e127cc4f0f0" providerId="ADAL" clId="{E759E13E-35C9-4725-8633-51DF149E958A}" dt="2021-05-06T13:52:02.362" v="182" actId="478"/>
          <ac:spMkLst>
            <pc:docMk/>
            <pc:sldMk cId="2452978513" sldId="256"/>
            <ac:spMk id="4" creationId="{1A5ACEE7-06E0-44AA-802C-9B4732F6DD7B}"/>
          </ac:spMkLst>
        </pc:spChg>
        <pc:spChg chg="add mod ord">
          <ac:chgData name="Mauro Gagliardi" userId="8fffe5e4-2483-4cae-96d5-8e127cc4f0f0" providerId="ADAL" clId="{E759E13E-35C9-4725-8633-51DF149E958A}" dt="2021-05-06T13:59:45.542" v="330" actId="339"/>
          <ac:spMkLst>
            <pc:docMk/>
            <pc:sldMk cId="2452978513" sldId="256"/>
            <ac:spMk id="6" creationId="{F01CED1E-62D4-491B-A56A-4176EB9A841B}"/>
          </ac:spMkLst>
        </pc:spChg>
        <pc:picChg chg="mod ord">
          <ac:chgData name="Mauro Gagliardi" userId="8fffe5e4-2483-4cae-96d5-8e127cc4f0f0" providerId="ADAL" clId="{E759E13E-35C9-4725-8633-51DF149E958A}" dt="2021-05-06T14:01:02.661" v="344" actId="1076"/>
          <ac:picMkLst>
            <pc:docMk/>
            <pc:sldMk cId="2452978513" sldId="256"/>
            <ac:picMk id="5" creationId="{4DD5A64A-CDD9-4E52-BE98-839DB64F1C94}"/>
          </ac:picMkLst>
        </pc:picChg>
        <pc:picChg chg="mod">
          <ac:chgData name="Mauro Gagliardi" userId="8fffe5e4-2483-4cae-96d5-8e127cc4f0f0" providerId="ADAL" clId="{E759E13E-35C9-4725-8633-51DF149E958A}" dt="2021-04-30T07:23:12.088" v="34" actId="1076"/>
          <ac:picMkLst>
            <pc:docMk/>
            <pc:sldMk cId="2452978513" sldId="256"/>
            <ac:picMk id="11" creationId="{40123E32-3AF1-4BFB-83CB-FA6A871EACFC}"/>
          </ac:picMkLst>
        </pc:picChg>
      </pc:sldChg>
      <pc:sldChg chg="addSp delSp modSp mod">
        <pc:chgData name="Mauro Gagliardi" userId="8fffe5e4-2483-4cae-96d5-8e127cc4f0f0" providerId="ADAL" clId="{E759E13E-35C9-4725-8633-51DF149E958A}" dt="2021-05-06T13:31:28.789" v="155" actId="478"/>
        <pc:sldMkLst>
          <pc:docMk/>
          <pc:sldMk cId="1518320402" sldId="257"/>
        </pc:sldMkLst>
        <pc:spChg chg="add del mod">
          <ac:chgData name="Mauro Gagliardi" userId="8fffe5e4-2483-4cae-96d5-8e127cc4f0f0" providerId="ADAL" clId="{E759E13E-35C9-4725-8633-51DF149E958A}" dt="2021-05-06T13:22:57.043" v="122" actId="478"/>
          <ac:spMkLst>
            <pc:docMk/>
            <pc:sldMk cId="1518320402" sldId="257"/>
            <ac:spMk id="2" creationId="{39FEBE42-7C84-4178-AB4A-EF4E6B562FD6}"/>
          </ac:spMkLst>
        </pc:spChg>
        <pc:spChg chg="add del mod ord">
          <ac:chgData name="Mauro Gagliardi" userId="8fffe5e4-2483-4cae-96d5-8e127cc4f0f0" providerId="ADAL" clId="{E759E13E-35C9-4725-8633-51DF149E958A}" dt="2021-05-06T13:28:26.645" v="146" actId="478"/>
          <ac:spMkLst>
            <pc:docMk/>
            <pc:sldMk cId="1518320402" sldId="257"/>
            <ac:spMk id="8" creationId="{D16C9932-35D6-481F-BDE7-4F769A719F53}"/>
          </ac:spMkLst>
        </pc:spChg>
        <pc:spChg chg="add del">
          <ac:chgData name="Mauro Gagliardi" userId="8fffe5e4-2483-4cae-96d5-8e127cc4f0f0" providerId="ADAL" clId="{E759E13E-35C9-4725-8633-51DF149E958A}" dt="2021-05-06T13:29:01.828" v="148" actId="478"/>
          <ac:spMkLst>
            <pc:docMk/>
            <pc:sldMk cId="1518320402" sldId="257"/>
            <ac:spMk id="9" creationId="{D0886DAB-54C2-4070-84E8-EEFA487E57A0}"/>
          </ac:spMkLst>
        </pc:spChg>
        <pc:spChg chg="add del mod ord">
          <ac:chgData name="Mauro Gagliardi" userId="8fffe5e4-2483-4cae-96d5-8e127cc4f0f0" providerId="ADAL" clId="{E759E13E-35C9-4725-8633-51DF149E958A}" dt="2021-05-06T13:31:28.789" v="155" actId="478"/>
          <ac:spMkLst>
            <pc:docMk/>
            <pc:sldMk cId="1518320402" sldId="257"/>
            <ac:spMk id="10" creationId="{067267BE-BA14-443B-9F1E-15E28E5E4396}"/>
          </ac:spMkLst>
        </pc:spChg>
        <pc:picChg chg="mod ord">
          <ac:chgData name="Mauro Gagliardi" userId="8fffe5e4-2483-4cae-96d5-8e127cc4f0f0" providerId="ADAL" clId="{E759E13E-35C9-4725-8633-51DF149E958A}" dt="2021-05-06T13:30:38.325" v="152" actId="167"/>
          <ac:picMkLst>
            <pc:docMk/>
            <pc:sldMk cId="1518320402" sldId="257"/>
            <ac:picMk id="5" creationId="{FAB4A870-5617-4A49-87C7-412E4A875CC7}"/>
          </ac:picMkLst>
        </pc:picChg>
        <pc:picChg chg="mod">
          <ac:chgData name="Mauro Gagliardi" userId="8fffe5e4-2483-4cae-96d5-8e127cc4f0f0" providerId="ADAL" clId="{E759E13E-35C9-4725-8633-51DF149E958A}" dt="2021-04-30T07:26:15.533" v="106" actId="1076"/>
          <ac:picMkLst>
            <pc:docMk/>
            <pc:sldMk cId="1518320402" sldId="257"/>
            <ac:picMk id="6" creationId="{9855D0A9-6E25-49A0-8B10-A9E1D114AE2C}"/>
          </ac:picMkLst>
        </pc:picChg>
        <pc:cxnChg chg="add del mod">
          <ac:chgData name="Mauro Gagliardi" userId="8fffe5e4-2483-4cae-96d5-8e127cc4f0f0" providerId="ADAL" clId="{E759E13E-35C9-4725-8633-51DF149E958A}" dt="2021-05-06T13:23:23.581" v="125" actId="478"/>
          <ac:cxnSpMkLst>
            <pc:docMk/>
            <pc:sldMk cId="1518320402" sldId="257"/>
            <ac:cxnSpMk id="4" creationId="{7887D30C-35D7-4DFB-98F1-7C853B395095}"/>
          </ac:cxnSpMkLst>
        </pc:cxnChg>
      </pc:sldChg>
      <pc:sldChg chg="addSp delSp modSp new mod">
        <pc:chgData name="Mauro Gagliardi" userId="8fffe5e4-2483-4cae-96d5-8e127cc4f0f0" providerId="ADAL" clId="{E759E13E-35C9-4725-8633-51DF149E958A}" dt="2021-05-06T13:34:33.058" v="172" actId="1076"/>
        <pc:sldMkLst>
          <pc:docMk/>
          <pc:sldMk cId="646868500" sldId="258"/>
        </pc:sldMkLst>
        <pc:spChg chg="del">
          <ac:chgData name="Mauro Gagliardi" userId="8fffe5e4-2483-4cae-96d5-8e127cc4f0f0" providerId="ADAL" clId="{E759E13E-35C9-4725-8633-51DF149E958A}" dt="2021-05-06T13:32:54.763" v="157" actId="478"/>
          <ac:spMkLst>
            <pc:docMk/>
            <pc:sldMk cId="646868500" sldId="258"/>
            <ac:spMk id="2" creationId="{2FB491C9-7B9D-4D06-B4AF-A7584269625C}"/>
          </ac:spMkLst>
        </pc:spChg>
        <pc:spChg chg="del">
          <ac:chgData name="Mauro Gagliardi" userId="8fffe5e4-2483-4cae-96d5-8e127cc4f0f0" providerId="ADAL" clId="{E759E13E-35C9-4725-8633-51DF149E958A}" dt="2021-05-06T13:32:56.229" v="158" actId="478"/>
          <ac:spMkLst>
            <pc:docMk/>
            <pc:sldMk cId="646868500" sldId="258"/>
            <ac:spMk id="3" creationId="{60EE7703-8A2C-4CA0-86CF-046A69B58B8A}"/>
          </ac:spMkLst>
        </pc:spChg>
        <pc:picChg chg="add mod">
          <ac:chgData name="Mauro Gagliardi" userId="8fffe5e4-2483-4cae-96d5-8e127cc4f0f0" providerId="ADAL" clId="{E759E13E-35C9-4725-8633-51DF149E958A}" dt="2021-05-06T13:34:33.058" v="172" actId="1076"/>
          <ac:picMkLst>
            <pc:docMk/>
            <pc:sldMk cId="646868500" sldId="258"/>
            <ac:picMk id="5" creationId="{CA8BA4D5-3DE1-4AB0-953F-7353CF483EA1}"/>
          </ac:picMkLst>
        </pc:picChg>
        <pc:picChg chg="add mod">
          <ac:chgData name="Mauro Gagliardi" userId="8fffe5e4-2483-4cae-96d5-8e127cc4f0f0" providerId="ADAL" clId="{E759E13E-35C9-4725-8633-51DF149E958A}" dt="2021-05-06T13:34:17.244" v="166" actId="1076"/>
          <ac:picMkLst>
            <pc:docMk/>
            <pc:sldMk cId="646868500" sldId="258"/>
            <ac:picMk id="1026" creationId="{1FF725DC-52A8-4260-A720-552B2EC2282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80A085-9734-4B7E-B9C6-2718756361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810E864-B4A1-461E-A3C1-1E6E30141E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E763800-5101-4EFB-A2D3-B96EDB248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7EABE-72EA-4AA4-8238-6370EC45FEB7}" type="datetimeFigureOut">
              <a:rPr lang="it-IT" smtClean="0"/>
              <a:t>06/05/2021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F734E41-594F-4BED-ABF6-E479DE5AB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455A537-A27D-4926-B06D-FBB65FE85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F77C6-EE59-4884-86EB-A76E35B56C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1152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49F527-F920-4D31-B870-48C0C69B3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0680067-E465-473F-BE90-ECC35FB7D9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DF4E481-9F37-4BDD-BD4C-6F6DDC4F9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7EABE-72EA-4AA4-8238-6370EC45FEB7}" type="datetimeFigureOut">
              <a:rPr lang="it-IT" smtClean="0"/>
              <a:t>06/05/2021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C292D70-F50E-4F14-B606-FB9DA1050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2A983F3-8A62-4CB2-ADF7-4C6557F90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F77C6-EE59-4884-86EB-A76E35B56C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8992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95FFE0E4-8061-4A8A-A14B-B844788F8E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02C1C16-BC3E-41A4-A8EB-9CAA767513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F72C789-5FEE-4C23-8752-7B3ACEEF1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7EABE-72EA-4AA4-8238-6370EC45FEB7}" type="datetimeFigureOut">
              <a:rPr lang="it-IT" smtClean="0"/>
              <a:t>06/05/2021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1E1FA6D-54EA-4701-8344-1CDF9EFE7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445DC14-52F4-4614-8431-FFB33709A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F77C6-EE59-4884-86EB-A76E35B56C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0819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DB157F-C530-4375-A4AB-B705A8335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B8D025-273F-4CAC-9CD9-27EF800D39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2AC7FDD-DB2B-454B-87FC-BC8A549AE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7EABE-72EA-4AA4-8238-6370EC45FEB7}" type="datetimeFigureOut">
              <a:rPr lang="it-IT" smtClean="0"/>
              <a:t>06/05/2021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0B0D758-AE67-4C8C-844A-8C1F2AAD8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34C3248-6305-4C46-9778-165C4D315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F77C6-EE59-4884-86EB-A76E35B56C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5354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FE98C7-DD8F-4FD8-A952-934065CBE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115009C-64E9-4203-B099-123B15955C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5C20899-CF50-4608-9927-557C39B7A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7EABE-72EA-4AA4-8238-6370EC45FEB7}" type="datetimeFigureOut">
              <a:rPr lang="it-IT" smtClean="0"/>
              <a:t>06/05/2021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3EEF481-9390-42C1-8F2E-1B6878322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F2A392-5ECC-4705-9537-7B187F3B6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F77C6-EE59-4884-86EB-A76E35B56C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7930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B57C01-256D-400D-846B-E4BBCDD43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67D4809-31E2-4B2B-95CB-DD91821BF9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60D4D1D-97E3-4EE7-9C56-8C67130AEE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1409F1A-98F2-4772-B95A-F8EE5960E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7EABE-72EA-4AA4-8238-6370EC45FEB7}" type="datetimeFigureOut">
              <a:rPr lang="it-IT" smtClean="0"/>
              <a:t>06/05/2021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FA20421-63F5-4D27-89D7-A2C6BD141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314F21B-AC24-48C6-B924-480B2297E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F77C6-EE59-4884-86EB-A76E35B56C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4642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7CBCD3-2D3A-4310-BA95-4373DEB1A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C2A485A-1998-4393-8364-BA238DFC14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A4D1B1E-FA35-4755-A788-C32894879A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EA9FCC2-FBDE-493F-845C-C32C44FF7F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2D63D9FA-2D7D-47CA-9331-2256E3B3F9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C8DB414B-7E4C-4030-A7E6-60D3F94BC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7EABE-72EA-4AA4-8238-6370EC45FEB7}" type="datetimeFigureOut">
              <a:rPr lang="it-IT" smtClean="0"/>
              <a:t>06/05/2021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500826F-309C-4829-9A5A-74C4D853A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06D6AA0-30DC-4F8F-B8F1-227E7829A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F77C6-EE59-4884-86EB-A76E35B56C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8104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AC581-C5CA-438C-8B60-D5A97BFBA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09D34A6-DB2A-43EB-B75E-95037E6EE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7EABE-72EA-4AA4-8238-6370EC45FEB7}" type="datetimeFigureOut">
              <a:rPr lang="it-IT" smtClean="0"/>
              <a:t>06/05/2021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1E33C0E-3C51-40BB-8B77-C4ABBEE47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FD968D-4105-42B4-AA5D-F70505778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F77C6-EE59-4884-86EB-A76E35B56C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4540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4A9416B-DA37-4CD3-8697-2701105AA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7EABE-72EA-4AA4-8238-6370EC45FEB7}" type="datetimeFigureOut">
              <a:rPr lang="it-IT" smtClean="0"/>
              <a:t>06/05/2021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8348B64-1A1D-4687-B198-5714AE823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82F5187-7EC8-423B-AED8-1A77A27ED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F77C6-EE59-4884-86EB-A76E35B56C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953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F8DF1F-62A5-4A1D-8B43-220655918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C991FF5-7EF6-434F-AF14-7F53FD8C31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E4999D8-A3A4-4141-B5AC-DA91632C53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E37DDFC-5014-461B-A33D-E6B5661D0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7EABE-72EA-4AA4-8238-6370EC45FEB7}" type="datetimeFigureOut">
              <a:rPr lang="it-IT" smtClean="0"/>
              <a:t>06/05/2021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FC03E07-1863-40EA-B418-E0BDEA480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B7B16F9-9E34-4583-975B-76ACD8A12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F77C6-EE59-4884-86EB-A76E35B56C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7032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5B3BCE-2718-4BC2-9F93-EDAC14BDC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D0137FF-23B6-4D93-81D1-281D3543B1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92D6378-EA60-47B7-A535-713F895EB2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60DF256-BC35-4490-B422-F0B9252B3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7EABE-72EA-4AA4-8238-6370EC45FEB7}" type="datetimeFigureOut">
              <a:rPr lang="it-IT" smtClean="0"/>
              <a:t>06/05/2021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FE502EE-2D16-4859-A3AC-6292BCF76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0CC3538-DFC9-4DF9-BA62-78C49A265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F77C6-EE59-4884-86EB-A76E35B56C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999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A563CAA-128A-4E05-885D-49FEF6AA0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2623248-1721-4BA3-9812-D773B911F5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3B46418-6927-4429-B0E8-4E135F0C4B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7EABE-72EA-4AA4-8238-6370EC45FEB7}" type="datetimeFigureOut">
              <a:rPr lang="it-IT" smtClean="0"/>
              <a:t>06/05/2021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4453849-F99A-4B11-995C-397E0BD6BC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069CEA2-EFCE-462B-AE23-55120748B1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F77C6-EE59-4884-86EB-A76E35B56C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9201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ielo, esterni&#10;&#10;Descrizione generata automaticamente">
            <a:extLst>
              <a:ext uri="{FF2B5EF4-FFF2-40B4-BE49-F238E27FC236}">
                <a16:creationId xmlns:a16="http://schemas.microsoft.com/office/drawing/2014/main" id="{4DD5A64A-CDD9-4E52-BE98-839DB64F1C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69669"/>
            <a:ext cx="12191999" cy="6886566"/>
          </a:xfrm>
          <a:prstGeom prst="rect">
            <a:avLst/>
          </a:prstGeom>
        </p:spPr>
      </p:pic>
      <p:sp>
        <p:nvSpPr>
          <p:cNvPr id="6" name="Figura a mano libera: forma 5">
            <a:extLst>
              <a:ext uri="{FF2B5EF4-FFF2-40B4-BE49-F238E27FC236}">
                <a16:creationId xmlns:a16="http://schemas.microsoft.com/office/drawing/2014/main" id="{F01CED1E-62D4-491B-A56A-4176EB9A841B}"/>
              </a:ext>
            </a:extLst>
          </p:cNvPr>
          <p:cNvSpPr/>
          <p:nvPr/>
        </p:nvSpPr>
        <p:spPr>
          <a:xfrm>
            <a:off x="6862354" y="-69669"/>
            <a:ext cx="5347063" cy="5599612"/>
          </a:xfrm>
          <a:custGeom>
            <a:avLst/>
            <a:gdLst>
              <a:gd name="connsiteX0" fmla="*/ 2447109 w 5347063"/>
              <a:gd name="connsiteY0" fmla="*/ 0 h 5599612"/>
              <a:gd name="connsiteX1" fmla="*/ 0 w 5347063"/>
              <a:gd name="connsiteY1" fmla="*/ 2795452 h 5599612"/>
              <a:gd name="connsiteX2" fmla="*/ 165463 w 5347063"/>
              <a:gd name="connsiteY2" fmla="*/ 5233852 h 5599612"/>
              <a:gd name="connsiteX3" fmla="*/ 5347063 w 5347063"/>
              <a:gd name="connsiteY3" fmla="*/ 5599612 h 5599612"/>
              <a:gd name="connsiteX4" fmla="*/ 5329646 w 5347063"/>
              <a:gd name="connsiteY4" fmla="*/ 8709 h 5599612"/>
              <a:gd name="connsiteX5" fmla="*/ 2447109 w 5347063"/>
              <a:gd name="connsiteY5" fmla="*/ 0 h 5599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47063" h="5599612">
                <a:moveTo>
                  <a:pt x="2447109" y="0"/>
                </a:moveTo>
                <a:lnTo>
                  <a:pt x="0" y="2795452"/>
                </a:lnTo>
                <a:lnTo>
                  <a:pt x="165463" y="5233852"/>
                </a:lnTo>
                <a:lnTo>
                  <a:pt x="5347063" y="5599612"/>
                </a:lnTo>
                <a:cubicBezTo>
                  <a:pt x="5341257" y="3735978"/>
                  <a:pt x="5335452" y="1872343"/>
                  <a:pt x="5329646" y="8709"/>
                </a:cubicBezTo>
                <a:lnTo>
                  <a:pt x="2447109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0" scaled="0"/>
          </a:gradFill>
          <a:ln>
            <a:solidFill>
              <a:schemeClr val="tx1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40123E32-3AF1-4BFB-83CB-FA6A871EAC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220" b="94918" l="4209" r="93469">
                        <a14:foregroundMark x1="22061" y1="37500" x2="22061" y2="37500"/>
                        <a14:foregroundMark x1="24819" y1="36126" x2="9579" y2="42445"/>
                        <a14:foregroundMark x1="9579" y1="42445" x2="42090" y2="36264"/>
                        <a14:foregroundMark x1="42090" y1="36264" x2="24093" y2="34203"/>
                        <a14:foregroundMark x1="24093" y1="34203" x2="25399" y2="35577"/>
                        <a14:foregroundMark x1="47605" y1="37225" x2="53120" y2="21978"/>
                        <a14:foregroundMark x1="53120" y1="21978" x2="35414" y2="16346"/>
                        <a14:foregroundMark x1="35414" y1="16346" x2="47750" y2="26923"/>
                        <a14:foregroundMark x1="47750" y1="26923" x2="32656" y2="27335"/>
                        <a14:foregroundMark x1="32656" y1="27335" x2="15239" y2="33654"/>
                        <a14:foregroundMark x1="15239" y1="33654" x2="22061" y2="40522"/>
                        <a14:foregroundMark x1="38607" y1="25824" x2="52975" y2="29945"/>
                        <a14:foregroundMark x1="52975" y1="29945" x2="51234" y2="31731"/>
                        <a14:foregroundMark x1="64586" y1="5220" x2="36139" y2="7555"/>
                        <a14:foregroundMark x1="20464" y1="60027" x2="35994" y2="58379"/>
                        <a14:foregroundMark x1="35994" y1="58379" x2="17271" y2="59341"/>
                        <a14:foregroundMark x1="17271" y1="59341" x2="32366" y2="48764"/>
                        <a14:foregroundMark x1="32366" y1="48764" x2="18723" y2="55220"/>
                        <a14:foregroundMark x1="18723" y1="55220" x2="35994" y2="51786"/>
                        <a14:foregroundMark x1="35994" y1="51786" x2="42380" y2="52473"/>
                        <a14:foregroundMark x1="52104" y1="35852" x2="66763" y2="39011"/>
                        <a14:foregroundMark x1="66763" y1="39011" x2="48186" y2="36126"/>
                        <a14:foregroundMark x1="48186" y1="36126" x2="50653" y2="40385"/>
                        <a14:foregroundMark x1="11466" y1="42857" x2="7547" y2="47802"/>
                        <a14:foregroundMark x1="6821" y1="63736" x2="6967" y2="63736"/>
                        <a14:foregroundMark x1="17707" y1="69643" x2="33817" y2="71703"/>
                        <a14:foregroundMark x1="33817" y1="71703" x2="37155" y2="75687"/>
                        <a14:foregroundMark x1="24819" y1="81044" x2="57184" y2="89835"/>
                        <a14:foregroundMark x1="57184" y1="89835" x2="54572" y2="85302"/>
                        <a14:foregroundMark x1="52104" y1="75962" x2="55298" y2="71978"/>
                        <a14:foregroundMark x1="55007" y1="66484" x2="52104" y2="68132"/>
                        <a14:foregroundMark x1="62119" y1="71429" x2="35994" y2="87088"/>
                        <a14:foregroundMark x1="35994" y1="87088" x2="33962" y2="86538"/>
                        <a14:foregroundMark x1="12192" y1="75962" x2="28737" y2="77473"/>
                        <a14:foregroundMark x1="28737" y1="77473" x2="58055" y2="66896"/>
                        <a14:foregroundMark x1="58055" y1="66896" x2="59507" y2="64973"/>
                        <a14:foregroundMark x1="20755" y1="66346" x2="31205" y2="64973"/>
                        <a14:foregroundMark x1="4209" y1="53571" x2="4499" y2="66346"/>
                        <a14:foregroundMark x1="9434" y1="78709" x2="14224" y2="82692"/>
                        <a14:foregroundMark x1="10015" y1="81319" x2="16691" y2="84753"/>
                        <a14:foregroundMark x1="28157" y1="89148" x2="37155" y2="87088"/>
                        <a14:foregroundMark x1="33382" y1="78297" x2="18868" y2="77473"/>
                        <a14:foregroundMark x1="71843" y1="36676" x2="87083" y2="37500"/>
                        <a14:foregroundMark x1="87083" y1="37500" x2="87228" y2="52473"/>
                        <a14:foregroundMark x1="87228" y1="52473" x2="75327" y2="68407"/>
                        <a14:foregroundMark x1="72134" y1="74863" x2="62264" y2="86813"/>
                        <a14:foregroundMark x1="62264" y1="86813" x2="48621" y2="94780"/>
                        <a14:foregroundMark x1="48621" y1="94780" x2="48186" y2="94918"/>
                        <a14:foregroundMark x1="92308" y1="37500" x2="76197" y2="33104"/>
                        <a14:foregroundMark x1="76197" y1="33104" x2="71263" y2="35440"/>
                        <a14:foregroundMark x1="93469" y1="49176" x2="86212" y2="77060"/>
                        <a14:foregroundMark x1="86212" y1="77060" x2="60813" y2="92720"/>
                        <a14:foregroundMark x1="60813" y1="92720" x2="56168" y2="93819"/>
                        <a14:foregroundMark x1="59652" y1="89423" x2="57039" y2="9326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25664" y="729072"/>
            <a:ext cx="3884317" cy="4104185"/>
          </a:xfrm>
          <a:prstGeom prst="rect">
            <a:avLst/>
          </a:prstGeom>
          <a:scene3d>
            <a:camera prst="orthographicFront">
              <a:rot lat="600000" lon="19199986" rev="0"/>
            </a:camera>
            <a:lightRig rig="threePt" dir="t"/>
          </a:scene3d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2A680309-CC81-41AB-83A5-EB9E71C91EAF}"/>
              </a:ext>
            </a:extLst>
          </p:cNvPr>
          <p:cNvSpPr/>
          <p:nvPr/>
        </p:nvSpPr>
        <p:spPr>
          <a:xfrm>
            <a:off x="9405257" y="4998497"/>
            <a:ext cx="4084773" cy="523220"/>
          </a:xfrm>
          <a:prstGeom prst="rect">
            <a:avLst/>
          </a:prstGeom>
          <a:noFill/>
          <a:scene3d>
            <a:camera prst="orthographicFront">
              <a:rot lat="0" lon="18600000" rev="21420000"/>
            </a:camera>
            <a:lightRig rig="threePt" dir="t"/>
          </a:scene3d>
          <a:sp3d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800" b="0" cap="none" spc="0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WHUAN 2021</a:t>
            </a:r>
          </a:p>
        </p:txBody>
      </p:sp>
    </p:spTree>
    <p:extLst>
      <p:ext uri="{BB962C8B-B14F-4D97-AF65-F5344CB8AC3E}">
        <p14:creationId xmlns:p14="http://schemas.microsoft.com/office/powerpoint/2010/main" val="2452978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edificio, esterni, persona, edificio governativo&#10;&#10;Descrizione generata automaticamente">
            <a:extLst>
              <a:ext uri="{FF2B5EF4-FFF2-40B4-BE49-F238E27FC236}">
                <a16:creationId xmlns:a16="http://schemas.microsoft.com/office/drawing/2014/main" id="{FAB4A870-5617-4A49-87C7-412E4A875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22"/>
            <a:ext cx="12192000" cy="6862822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9855D0A9-6E25-49A0-8B10-A9E1D114AE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220" b="94918" l="4209" r="93469">
                        <a14:foregroundMark x1="22061" y1="37500" x2="22061" y2="37500"/>
                        <a14:foregroundMark x1="24819" y1="36126" x2="9579" y2="42445"/>
                        <a14:foregroundMark x1="9579" y1="42445" x2="42090" y2="36264"/>
                        <a14:foregroundMark x1="42090" y1="36264" x2="24093" y2="34203"/>
                        <a14:foregroundMark x1="24093" y1="34203" x2="25399" y2="35577"/>
                        <a14:foregroundMark x1="47605" y1="37225" x2="53120" y2="21978"/>
                        <a14:foregroundMark x1="53120" y1="21978" x2="35414" y2="16346"/>
                        <a14:foregroundMark x1="35414" y1="16346" x2="47750" y2="26923"/>
                        <a14:foregroundMark x1="47750" y1="26923" x2="32656" y2="27335"/>
                        <a14:foregroundMark x1="32656" y1="27335" x2="15239" y2="33654"/>
                        <a14:foregroundMark x1="15239" y1="33654" x2="22061" y2="40522"/>
                        <a14:foregroundMark x1="38607" y1="25824" x2="52975" y2="29945"/>
                        <a14:foregroundMark x1="52975" y1="29945" x2="51234" y2="31731"/>
                        <a14:foregroundMark x1="64586" y1="5220" x2="36139" y2="7555"/>
                        <a14:foregroundMark x1="20464" y1="60027" x2="35994" y2="58379"/>
                        <a14:foregroundMark x1="35994" y1="58379" x2="17271" y2="59341"/>
                        <a14:foregroundMark x1="17271" y1="59341" x2="32366" y2="48764"/>
                        <a14:foregroundMark x1="32366" y1="48764" x2="18723" y2="55220"/>
                        <a14:foregroundMark x1="18723" y1="55220" x2="35994" y2="51786"/>
                        <a14:foregroundMark x1="35994" y1="51786" x2="42380" y2="52473"/>
                        <a14:foregroundMark x1="52104" y1="35852" x2="66763" y2="39011"/>
                        <a14:foregroundMark x1="66763" y1="39011" x2="48186" y2="36126"/>
                        <a14:foregroundMark x1="48186" y1="36126" x2="50653" y2="40385"/>
                        <a14:foregroundMark x1="11466" y1="42857" x2="7547" y2="47802"/>
                        <a14:foregroundMark x1="6821" y1="63736" x2="6967" y2="63736"/>
                        <a14:foregroundMark x1="17707" y1="69643" x2="33817" y2="71703"/>
                        <a14:foregroundMark x1="33817" y1="71703" x2="37155" y2="75687"/>
                        <a14:foregroundMark x1="24819" y1="81044" x2="57184" y2="89835"/>
                        <a14:foregroundMark x1="57184" y1="89835" x2="54572" y2="85302"/>
                        <a14:foregroundMark x1="52104" y1="75962" x2="55298" y2="71978"/>
                        <a14:foregroundMark x1="55007" y1="66484" x2="52104" y2="68132"/>
                        <a14:foregroundMark x1="62119" y1="71429" x2="35994" y2="87088"/>
                        <a14:foregroundMark x1="35994" y1="87088" x2="33962" y2="86538"/>
                        <a14:foregroundMark x1="12192" y1="75962" x2="28737" y2="77473"/>
                        <a14:foregroundMark x1="28737" y1="77473" x2="58055" y2="66896"/>
                        <a14:foregroundMark x1="58055" y1="66896" x2="59507" y2="64973"/>
                        <a14:foregroundMark x1="20755" y1="66346" x2="31205" y2="64973"/>
                        <a14:foregroundMark x1="4209" y1="53571" x2="4499" y2="66346"/>
                        <a14:foregroundMark x1="9434" y1="78709" x2="14224" y2="82692"/>
                        <a14:foregroundMark x1="10015" y1="81319" x2="16691" y2="84753"/>
                        <a14:foregroundMark x1="28157" y1="89148" x2="37155" y2="87088"/>
                        <a14:foregroundMark x1="33382" y1="78297" x2="18868" y2="77473"/>
                        <a14:foregroundMark x1="71843" y1="36676" x2="87083" y2="37500"/>
                        <a14:foregroundMark x1="87083" y1="37500" x2="87228" y2="52473"/>
                        <a14:foregroundMark x1="87228" y1="52473" x2="75327" y2="68407"/>
                        <a14:foregroundMark x1="72134" y1="74863" x2="62264" y2="86813"/>
                        <a14:foregroundMark x1="62264" y1="86813" x2="48621" y2="94780"/>
                        <a14:foregroundMark x1="48621" y1="94780" x2="48186" y2="94918"/>
                        <a14:foregroundMark x1="92308" y1="37500" x2="76197" y2="33104"/>
                        <a14:foregroundMark x1="76197" y1="33104" x2="71263" y2="35440"/>
                        <a14:foregroundMark x1="93469" y1="49176" x2="86212" y2="77060"/>
                        <a14:foregroundMark x1="86212" y1="77060" x2="60813" y2="92720"/>
                        <a14:foregroundMark x1="60813" y1="92720" x2="56168" y2="93819"/>
                        <a14:foregroundMark x1="59652" y1="89423" x2="57039" y2="9326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73190" y="85183"/>
            <a:ext cx="3516257" cy="371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320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FF725DC-52A8-4260-A720-552B2EC22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010" y="0"/>
            <a:ext cx="49775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CA8BA4D5-3DE1-4AB0-953F-7353CF483E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220" b="94918" l="4209" r="93469">
                        <a14:foregroundMark x1="22061" y1="37500" x2="22061" y2="37500"/>
                        <a14:foregroundMark x1="24819" y1="36126" x2="9579" y2="42445"/>
                        <a14:foregroundMark x1="9579" y1="42445" x2="42090" y2="36264"/>
                        <a14:foregroundMark x1="42090" y1="36264" x2="24093" y2="34203"/>
                        <a14:foregroundMark x1="24093" y1="34203" x2="25399" y2="35577"/>
                        <a14:foregroundMark x1="47605" y1="37225" x2="53120" y2="21978"/>
                        <a14:foregroundMark x1="53120" y1="21978" x2="35414" y2="16346"/>
                        <a14:foregroundMark x1="35414" y1="16346" x2="47750" y2="26923"/>
                        <a14:foregroundMark x1="47750" y1="26923" x2="32656" y2="27335"/>
                        <a14:foregroundMark x1="32656" y1="27335" x2="15239" y2="33654"/>
                        <a14:foregroundMark x1="15239" y1="33654" x2="22061" y2="40522"/>
                        <a14:foregroundMark x1="38607" y1="25824" x2="52975" y2="29945"/>
                        <a14:foregroundMark x1="52975" y1="29945" x2="51234" y2="31731"/>
                        <a14:foregroundMark x1="64586" y1="5220" x2="36139" y2="7555"/>
                        <a14:foregroundMark x1="20464" y1="60027" x2="35994" y2="58379"/>
                        <a14:foregroundMark x1="35994" y1="58379" x2="17271" y2="59341"/>
                        <a14:foregroundMark x1="17271" y1="59341" x2="32366" y2="48764"/>
                        <a14:foregroundMark x1="32366" y1="48764" x2="18723" y2="55220"/>
                        <a14:foregroundMark x1="18723" y1="55220" x2="35994" y2="51786"/>
                        <a14:foregroundMark x1="35994" y1="51786" x2="42380" y2="52473"/>
                        <a14:foregroundMark x1="52104" y1="35852" x2="66763" y2="39011"/>
                        <a14:foregroundMark x1="66763" y1="39011" x2="48186" y2="36126"/>
                        <a14:foregroundMark x1="48186" y1="36126" x2="50653" y2="40385"/>
                        <a14:foregroundMark x1="11466" y1="42857" x2="7547" y2="47802"/>
                        <a14:foregroundMark x1="6821" y1="63736" x2="6967" y2="63736"/>
                        <a14:foregroundMark x1="17707" y1="69643" x2="33817" y2="71703"/>
                        <a14:foregroundMark x1="33817" y1="71703" x2="37155" y2="75687"/>
                        <a14:foregroundMark x1="24819" y1="81044" x2="57184" y2="89835"/>
                        <a14:foregroundMark x1="57184" y1="89835" x2="54572" y2="85302"/>
                        <a14:foregroundMark x1="52104" y1="75962" x2="55298" y2="71978"/>
                        <a14:foregroundMark x1="55007" y1="66484" x2="52104" y2="68132"/>
                        <a14:foregroundMark x1="62119" y1="71429" x2="35994" y2="87088"/>
                        <a14:foregroundMark x1="35994" y1="87088" x2="33962" y2="86538"/>
                        <a14:foregroundMark x1="12192" y1="75962" x2="28737" y2="77473"/>
                        <a14:foregroundMark x1="28737" y1="77473" x2="58055" y2="66896"/>
                        <a14:foregroundMark x1="58055" y1="66896" x2="59507" y2="64973"/>
                        <a14:foregroundMark x1="20755" y1="66346" x2="31205" y2="64973"/>
                        <a14:foregroundMark x1="4209" y1="53571" x2="4499" y2="66346"/>
                        <a14:foregroundMark x1="9434" y1="78709" x2="14224" y2="82692"/>
                        <a14:foregroundMark x1="10015" y1="81319" x2="16691" y2="84753"/>
                        <a14:foregroundMark x1="28157" y1="89148" x2="37155" y2="87088"/>
                        <a14:foregroundMark x1="33382" y1="78297" x2="18868" y2="77473"/>
                        <a14:foregroundMark x1="71843" y1="36676" x2="87083" y2="37500"/>
                        <a14:foregroundMark x1="87083" y1="37500" x2="87228" y2="52473"/>
                        <a14:foregroundMark x1="87228" y1="52473" x2="75327" y2="68407"/>
                        <a14:foregroundMark x1="72134" y1="74863" x2="62264" y2="86813"/>
                        <a14:foregroundMark x1="62264" y1="86813" x2="48621" y2="94780"/>
                        <a14:foregroundMark x1="48621" y1="94780" x2="48186" y2="94918"/>
                        <a14:foregroundMark x1="92308" y1="37500" x2="76197" y2="33104"/>
                        <a14:foregroundMark x1="76197" y1="33104" x2="71263" y2="35440"/>
                        <a14:foregroundMark x1="93469" y1="49176" x2="86212" y2="77060"/>
                        <a14:foregroundMark x1="86212" y1="77060" x2="60813" y2="92720"/>
                        <a14:foregroundMark x1="60813" y1="92720" x2="56168" y2="93819"/>
                        <a14:foregroundMark x1="59652" y1="89423" x2="57039" y2="9326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81274" y="1931634"/>
            <a:ext cx="3505601" cy="3704032"/>
          </a:xfrm>
          <a:prstGeom prst="rect">
            <a:avLst/>
          </a:prstGeom>
          <a:scene3d>
            <a:camera prst="orthographicFront">
              <a:rot lat="600000" lon="19199986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6468685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</Words>
  <Application>Microsoft Office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Mauro Gagliardi</dc:creator>
  <cp:lastModifiedBy>Mauro Gagliardi</cp:lastModifiedBy>
  <cp:revision>5</cp:revision>
  <dcterms:created xsi:type="dcterms:W3CDTF">2021-04-30T06:55:06Z</dcterms:created>
  <dcterms:modified xsi:type="dcterms:W3CDTF">2021-05-06T14:02:16Z</dcterms:modified>
</cp:coreProperties>
</file>