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2" r:id="rId4"/>
    <p:sldId id="258" r:id="rId5"/>
    <p:sldId id="260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4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3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3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55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729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57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04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883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75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8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90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89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35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86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62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45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6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F47810C-4845-48D1-A600-EF4164C54194}" type="datetimeFigureOut">
              <a:rPr lang="it-IT" smtClean="0"/>
              <a:t>02/06/2024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0B5231C-BC15-471F-866F-A1BB102BC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86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FEBBD-264B-CC5C-EDBE-D32941CA8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it-IT" sz="5400" dirty="0"/>
              <a:t>Il Triangolo di Tartaglia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CFCD8E-9B0B-C17F-49F4-2AFC28F0A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it-IT" sz="2000"/>
              <a:t>Samuele Gagliardi </a:t>
            </a:r>
          </a:p>
          <a:p>
            <a:pPr algn="l"/>
            <a:r>
              <a:rPr lang="it-IT" sz="2000"/>
              <a:t>ITAS Natta 2M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1C03EA-8C71-DB8F-6876-95EC52F10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2" r="2" b="13630"/>
          <a:stretch/>
        </p:blipFill>
        <p:spPr>
          <a:xfrm>
            <a:off x="5957587" y="666728"/>
            <a:ext cx="546581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7D014-8044-263F-F0CC-76485401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53" y="757208"/>
            <a:ext cx="639802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/>
              <a:t>CHI ERA? UN GRANDE GENIO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1A71D4-DF39-5AB1-A752-717D19A47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Niccolò Fontana (1499-1557)</a:t>
            </a:r>
          </a:p>
          <a:p>
            <a:r>
              <a:rPr lang="en-US" sz="1800" dirty="0"/>
              <a:t>1556 «General </a:t>
            </a:r>
            <a:r>
              <a:rPr lang="en-US" sz="1800" dirty="0" err="1"/>
              <a:t>trattato</a:t>
            </a:r>
            <a:r>
              <a:rPr lang="en-US" sz="1800" dirty="0"/>
              <a:t> di numeri et </a:t>
            </a:r>
            <a:r>
              <a:rPr lang="en-US" sz="1800" dirty="0" err="1"/>
              <a:t>misure</a:t>
            </a:r>
            <a:r>
              <a:rPr lang="en-US" sz="1800" dirty="0"/>
              <a:t>»</a:t>
            </a:r>
          </a:p>
          <a:p>
            <a:r>
              <a:rPr lang="en-US" sz="1800" dirty="0"/>
              <a:t>In Francia e </a:t>
            </a:r>
            <a:r>
              <a:rPr lang="en-US" sz="1800" dirty="0" err="1"/>
              <a:t>successivamente</a:t>
            </a:r>
            <a:r>
              <a:rPr lang="en-US" sz="1800" dirty="0"/>
              <a:t> </a:t>
            </a:r>
            <a:r>
              <a:rPr lang="en-US" sz="1800" dirty="0" err="1"/>
              <a:t>anche</a:t>
            </a:r>
            <a:r>
              <a:rPr lang="en-US" sz="1800" dirty="0"/>
              <a:t> </a:t>
            </a:r>
            <a:r>
              <a:rPr lang="en-US" sz="1800" dirty="0" err="1"/>
              <a:t>nel</a:t>
            </a:r>
            <a:r>
              <a:rPr lang="en-US" sz="1800" dirty="0"/>
              <a:t> mondo </a:t>
            </a:r>
            <a:r>
              <a:rPr lang="en-US" sz="1800" dirty="0" err="1"/>
              <a:t>anglosassone</a:t>
            </a:r>
            <a:r>
              <a:rPr lang="en-US" sz="1800" dirty="0"/>
              <a:t> prese il </a:t>
            </a:r>
            <a:r>
              <a:rPr lang="en-US" sz="1800" dirty="0" err="1"/>
              <a:t>nome</a:t>
            </a:r>
            <a:r>
              <a:rPr lang="en-US" sz="1800" dirty="0"/>
              <a:t> da Blaise Pascal, </a:t>
            </a:r>
            <a:r>
              <a:rPr lang="en-US" sz="1800" dirty="0" err="1"/>
              <a:t>che</a:t>
            </a:r>
            <a:r>
              <a:rPr lang="en-US" sz="1800" dirty="0"/>
              <a:t> un </a:t>
            </a:r>
            <a:r>
              <a:rPr lang="en-US" sz="1800" dirty="0" err="1"/>
              <a:t>secolo</a:t>
            </a:r>
            <a:r>
              <a:rPr lang="en-US" sz="1800" dirty="0"/>
              <a:t> dopo, </a:t>
            </a:r>
            <a:r>
              <a:rPr lang="en-US" sz="1800" dirty="0" err="1"/>
              <a:t>nel</a:t>
            </a:r>
            <a:r>
              <a:rPr lang="en-US" sz="1800" dirty="0"/>
              <a:t> 1654, ne </a:t>
            </a:r>
            <a:r>
              <a:rPr lang="en-US" sz="1800" dirty="0" err="1"/>
              <a:t>fece</a:t>
            </a:r>
            <a:r>
              <a:rPr lang="en-US" sz="1800" dirty="0"/>
              <a:t> </a:t>
            </a:r>
            <a:r>
              <a:rPr lang="en-US" sz="1800" dirty="0" err="1"/>
              <a:t>grande</a:t>
            </a:r>
            <a:r>
              <a:rPr lang="en-US" sz="1800" dirty="0"/>
              <a:t> </a:t>
            </a:r>
            <a:r>
              <a:rPr lang="en-US" sz="1800" dirty="0" err="1"/>
              <a:t>uso</a:t>
            </a:r>
            <a:r>
              <a:rPr lang="en-US" sz="1800" dirty="0"/>
              <a:t> </a:t>
            </a:r>
            <a:r>
              <a:rPr lang="en-US" sz="1800" dirty="0" err="1"/>
              <a:t>nei</a:t>
            </a:r>
            <a:r>
              <a:rPr lang="en-US" sz="1800" dirty="0"/>
              <a:t> </a:t>
            </a:r>
            <a:r>
              <a:rPr lang="en-US" sz="1800" dirty="0" err="1"/>
              <a:t>suoi</a:t>
            </a:r>
            <a:r>
              <a:rPr lang="en-US" sz="1800" dirty="0"/>
              <a:t> </a:t>
            </a:r>
            <a:r>
              <a:rPr lang="en-US" sz="1800" dirty="0" err="1"/>
              <a:t>studi</a:t>
            </a:r>
            <a:r>
              <a:rPr lang="en-US" sz="1800" dirty="0"/>
              <a:t> </a:t>
            </a:r>
            <a:r>
              <a:rPr lang="en-US" sz="1800" dirty="0" err="1"/>
              <a:t>sulla</a:t>
            </a:r>
            <a:r>
              <a:rPr lang="en-US" sz="1800" dirty="0"/>
              <a:t> </a:t>
            </a:r>
            <a:r>
              <a:rPr lang="en-US" sz="1800" dirty="0" err="1"/>
              <a:t>probabilità</a:t>
            </a:r>
            <a:r>
              <a:rPr lang="en-US" sz="1800" dirty="0"/>
              <a:t>. </a:t>
            </a:r>
          </a:p>
          <a:p>
            <a:endParaRPr lang="en-US" sz="18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C72682F-ADB0-5D8B-9E95-CA1449817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0493" y="1031986"/>
            <a:ext cx="4223252" cy="48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9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7" name="Oval 10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FECAC9F-DA0C-A522-1ED4-19FA1A9B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it-IT" sz="3300" dirty="0"/>
              <a:t>CHE COSA E’?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96310E-64E2-D83D-8D5B-B20EF79B7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 fontScale="92500"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Triangolo di Tartaglia è una disposizione geometrica dei numeri in una forma a triangolo, dove ogni numero è la somma dei due numeri direttamente sopra di esso. Ecco un esempio dei primi livelli del triangolo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58E6E0-A800-13D8-DE4F-737F5487B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2038841"/>
            <a:ext cx="6391533" cy="2780317"/>
          </a:xfrm>
          <a:prstGeom prst="rect">
            <a:avLst/>
          </a:prstGeom>
        </p:spPr>
      </p:pic>
      <p:sp>
        <p:nvSpPr>
          <p:cNvPr id="36" name="Rectangle 20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7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1CA04B1-E6EE-9FD7-F033-A9110C63E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84" y="1284394"/>
            <a:ext cx="8357200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9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F7547B-1AF6-4BD6-77F9-63814EB8EDF3}"/>
              </a:ext>
            </a:extLst>
          </p:cNvPr>
          <p:cNvSpPr txBox="1"/>
          <p:nvPr/>
        </p:nvSpPr>
        <p:spPr>
          <a:xfrm>
            <a:off x="0" y="27237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chemeClr val="accent2"/>
                </a:solidFill>
              </a:rPr>
              <a:t>Esempio</a:t>
            </a:r>
            <a:endParaRPr lang="it-IT" sz="4800" baseline="30000" dirty="0">
              <a:solidFill>
                <a:schemeClr val="accent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4F6E39-844A-50A8-18EB-B279FA639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590" y="3268495"/>
            <a:ext cx="6842820" cy="350195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C36A0BA-2B0F-2A7B-CA89-C4A3DEE93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1" y="1103371"/>
            <a:ext cx="11361588" cy="20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A8362-D30F-D362-B5A0-75C8B9E4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279" y="273895"/>
            <a:ext cx="5408813" cy="1169585"/>
          </a:xfrm>
        </p:spPr>
        <p:txBody>
          <a:bodyPr anchor="b">
            <a:normAutofit/>
          </a:bodyPr>
          <a:lstStyle/>
          <a:p>
            <a:r>
              <a:rPr lang="it-IT" sz="4000" dirty="0"/>
              <a:t>PROPRIETA’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23D1C0C-4D86-A550-4657-E337508F5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07"/>
          <a:stretch/>
        </p:blipFill>
        <p:spPr>
          <a:xfrm>
            <a:off x="8003061" y="4821745"/>
            <a:ext cx="3621492" cy="1695877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0DEF5B1-CD77-BBCC-B621-10B4C6ED8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594908"/>
            <a:ext cx="9730225" cy="22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9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F7064-D97C-B83B-6AF4-095EE563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281" y="4686535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Chi vuole provare?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24A726-5FF3-982D-C656-F0F771BA6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0779" y="3552093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(a+b)</a:t>
            </a:r>
            <a:r>
              <a:rPr lang="en-US" sz="3600" kern="1200" baseline="30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</a:t>
            </a:r>
            <a:endParaRPr lang="en-US" sz="3600" kern="1200" baseline="30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Grinning Face with No Fill">
            <a:extLst>
              <a:ext uri="{FF2B5EF4-FFF2-40B4-BE49-F238E27FC236}">
                <a16:creationId xmlns:a16="http://schemas.microsoft.com/office/drawing/2014/main" id="{E0F7A0FC-CBAB-CD36-F351-7FD6495C3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0342" y="1193332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92B40A1-C0F0-9B6E-9475-3003DA3E8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725" y="612843"/>
            <a:ext cx="4699805" cy="264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4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</TotalTime>
  <Words>117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Riunioni ione</vt:lpstr>
      <vt:lpstr>Il Triangolo di Tartaglia </vt:lpstr>
      <vt:lpstr>CHI ERA? UN GRANDE GENIO</vt:lpstr>
      <vt:lpstr>CHE COSA E’?</vt:lpstr>
      <vt:lpstr>Presentazione standard di PowerPoint</vt:lpstr>
      <vt:lpstr>Presentazione standard di PowerPoint</vt:lpstr>
      <vt:lpstr>PROPRIETA’</vt:lpstr>
      <vt:lpstr>Chi vuole provare?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Triangolo di Tartaglia o di Pascal</dc:title>
  <dc:creator>Mauro Gagliardi</dc:creator>
  <cp:lastModifiedBy>Mauro Francesco Gagliardi</cp:lastModifiedBy>
  <cp:revision>5</cp:revision>
  <dcterms:created xsi:type="dcterms:W3CDTF">2024-06-01T15:36:13Z</dcterms:created>
  <dcterms:modified xsi:type="dcterms:W3CDTF">2024-06-02T15:39:37Z</dcterms:modified>
</cp:coreProperties>
</file>