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tg24.sky.it/economia/2022/03/27/guerra-ucraina-agricoltura-itali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tg24.sky.it/economia/2022/03/27/guerra-ucraina-agricoltura-itali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8B924-13C3-4A53-BFDA-8B6E4DFC58E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7000C-B932-4826-BDF0-40108E1D8D24}">
      <dgm:prSet custT="1"/>
      <dgm:spPr/>
      <dgm:t>
        <a:bodyPr/>
        <a:lstStyle/>
        <a:p>
          <a:r>
            <a:rPr lang="en-US" sz="2800" dirty="0"/>
            <a:t>Fonti:</a:t>
          </a:r>
        </a:p>
      </dgm:t>
    </dgm:pt>
    <dgm:pt modelId="{5A351218-A6C4-4FB6-A6D6-410E643889A5}" type="parTrans" cxnId="{64592056-697D-4A41-A927-B2C4B8FFB1A2}">
      <dgm:prSet/>
      <dgm:spPr/>
      <dgm:t>
        <a:bodyPr/>
        <a:lstStyle/>
        <a:p>
          <a:endParaRPr lang="en-US" sz="1000"/>
        </a:p>
      </dgm:t>
    </dgm:pt>
    <dgm:pt modelId="{22CC7EB7-BA03-40FF-BC70-AF7C8420F163}" type="sibTrans" cxnId="{64592056-697D-4A41-A927-B2C4B8FFB1A2}">
      <dgm:prSet/>
      <dgm:spPr/>
      <dgm:t>
        <a:bodyPr/>
        <a:lstStyle/>
        <a:p>
          <a:endParaRPr lang="en-US" sz="1000"/>
        </a:p>
      </dgm:t>
    </dgm:pt>
    <dgm:pt modelId="{A39F221B-9DE5-410E-8CB3-E076BC921E30}">
      <dgm:prSet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"/>
            </a:rPr>
            <a:t>https://tg24.sky.it/economia/2022/03/27/guerra-ucraina-agricoltura-italia#09</a:t>
          </a:r>
          <a:endParaRPr lang="en-US" sz="2000" dirty="0"/>
        </a:p>
      </dgm:t>
    </dgm:pt>
    <dgm:pt modelId="{318C68B4-F85D-403A-A050-E9134587DEFA}" type="parTrans" cxnId="{4AE42A74-461A-414C-9284-A5394A2000E7}">
      <dgm:prSet/>
      <dgm:spPr/>
      <dgm:t>
        <a:bodyPr/>
        <a:lstStyle/>
        <a:p>
          <a:endParaRPr lang="en-US" sz="1000"/>
        </a:p>
      </dgm:t>
    </dgm:pt>
    <dgm:pt modelId="{05AEF573-65E7-4471-B282-4C9D443B9863}" type="sibTrans" cxnId="{4AE42A74-461A-414C-9284-A5394A2000E7}">
      <dgm:prSet/>
      <dgm:spPr/>
      <dgm:t>
        <a:bodyPr/>
        <a:lstStyle/>
        <a:p>
          <a:endParaRPr lang="en-US" sz="1000"/>
        </a:p>
      </dgm:t>
    </dgm:pt>
    <dgm:pt modelId="{98A93155-011E-4A9F-9783-2C8BDDDC3178}">
      <dgm:prSet custT="1"/>
      <dgm:spPr/>
      <dgm:t>
        <a:bodyPr/>
        <a:lstStyle/>
        <a:p>
          <a:r>
            <a:rPr lang="en-US" sz="2800" dirty="0"/>
            <a:t>Ed </a:t>
          </a:r>
          <a:r>
            <a:rPr lang="en-US" sz="2800" dirty="0" err="1"/>
            <a:t>inoltre</a:t>
          </a:r>
          <a:r>
            <a:rPr lang="en-US" sz="2800" dirty="0"/>
            <a:t>:</a:t>
          </a:r>
        </a:p>
      </dgm:t>
    </dgm:pt>
    <dgm:pt modelId="{4FA7839A-D9A1-4561-B5AC-48D40D9EB412}" type="parTrans" cxnId="{AF263757-6437-4BBD-95CE-F9F47E0446DC}">
      <dgm:prSet/>
      <dgm:spPr/>
      <dgm:t>
        <a:bodyPr/>
        <a:lstStyle/>
        <a:p>
          <a:endParaRPr lang="en-US" sz="1000"/>
        </a:p>
      </dgm:t>
    </dgm:pt>
    <dgm:pt modelId="{6804F119-3F7B-4F15-A1D1-0D42F65B716F}" type="sibTrans" cxnId="{AF263757-6437-4BBD-95CE-F9F47E0446DC}">
      <dgm:prSet/>
      <dgm:spPr/>
      <dgm:t>
        <a:bodyPr/>
        <a:lstStyle/>
        <a:p>
          <a:endParaRPr lang="en-US" sz="1000"/>
        </a:p>
      </dgm:t>
    </dgm:pt>
    <dgm:pt modelId="{580E3964-BAFE-41BF-9D6E-7D3B33F47BEC}">
      <dgm:prSet custT="1"/>
      <dgm:spPr/>
      <dgm:t>
        <a:bodyPr/>
        <a:lstStyle/>
        <a:p>
          <a:r>
            <a:rPr lang="en-US" sz="2800" dirty="0"/>
            <a:t>•</a:t>
          </a:r>
          <a:r>
            <a:rPr lang="en-US" sz="2800" dirty="0" err="1"/>
            <a:t>Ismea</a:t>
          </a:r>
          <a:r>
            <a:rPr lang="en-US" sz="2800" dirty="0"/>
            <a:t> </a:t>
          </a:r>
          <a:r>
            <a:rPr lang="en-US" sz="2800" dirty="0" err="1"/>
            <a:t>Mercati</a:t>
          </a:r>
          <a:endParaRPr lang="en-US" sz="2800" dirty="0"/>
        </a:p>
      </dgm:t>
    </dgm:pt>
    <dgm:pt modelId="{52469C8E-ABD3-4CE6-A50E-3416C54145B3}" type="parTrans" cxnId="{A444119B-5AF7-4A4D-995D-351C09D5B2F2}">
      <dgm:prSet/>
      <dgm:spPr/>
      <dgm:t>
        <a:bodyPr/>
        <a:lstStyle/>
        <a:p>
          <a:endParaRPr lang="en-US" sz="1000"/>
        </a:p>
      </dgm:t>
    </dgm:pt>
    <dgm:pt modelId="{5A3C22B3-8D55-467D-B071-8AFF3C2205F5}" type="sibTrans" cxnId="{A444119B-5AF7-4A4D-995D-351C09D5B2F2}">
      <dgm:prSet/>
      <dgm:spPr/>
      <dgm:t>
        <a:bodyPr/>
        <a:lstStyle/>
        <a:p>
          <a:endParaRPr lang="en-US" sz="1000"/>
        </a:p>
      </dgm:t>
    </dgm:pt>
    <dgm:pt modelId="{97F208B7-A358-4079-980A-FDAE1328F104}">
      <dgm:prSet custT="1"/>
      <dgm:spPr/>
      <dgm:t>
        <a:bodyPr/>
        <a:lstStyle/>
        <a:p>
          <a:r>
            <a:rPr lang="en-US" sz="2800" dirty="0"/>
            <a:t>•Consilium.europa.eu</a:t>
          </a:r>
        </a:p>
      </dgm:t>
    </dgm:pt>
    <dgm:pt modelId="{4446D243-177B-46EB-95AC-A2296C6DACF5}" type="parTrans" cxnId="{C5EAB269-F55C-4FB7-8212-AB39D63F4476}">
      <dgm:prSet/>
      <dgm:spPr/>
      <dgm:t>
        <a:bodyPr/>
        <a:lstStyle/>
        <a:p>
          <a:endParaRPr lang="en-US" sz="1000"/>
        </a:p>
      </dgm:t>
    </dgm:pt>
    <dgm:pt modelId="{6A36BDFF-85AE-4AD0-AC4A-60ACB8CB574A}" type="sibTrans" cxnId="{C5EAB269-F55C-4FB7-8212-AB39D63F4476}">
      <dgm:prSet/>
      <dgm:spPr/>
      <dgm:t>
        <a:bodyPr/>
        <a:lstStyle/>
        <a:p>
          <a:endParaRPr lang="en-US" sz="1000"/>
        </a:p>
      </dgm:t>
    </dgm:pt>
    <dgm:pt modelId="{76916CCA-A367-4A87-B598-5E66ACBF7838}">
      <dgm:prSet custT="1"/>
      <dgm:spPr/>
      <dgm:t>
        <a:bodyPr/>
        <a:lstStyle/>
        <a:p>
          <a:r>
            <a:rPr lang="en-US" sz="2800" dirty="0"/>
            <a:t>•</a:t>
          </a:r>
          <a:r>
            <a:rPr lang="en-US" sz="2800" dirty="0" err="1"/>
            <a:t>ccipu</a:t>
          </a:r>
          <a:endParaRPr lang="en-US" sz="2800" dirty="0"/>
        </a:p>
      </dgm:t>
    </dgm:pt>
    <dgm:pt modelId="{4B86DD75-BCE3-4934-8EA0-24C74614F2FE}" type="parTrans" cxnId="{9A93E04A-BA73-49BD-B79B-36718D3EEFF1}">
      <dgm:prSet/>
      <dgm:spPr/>
      <dgm:t>
        <a:bodyPr/>
        <a:lstStyle/>
        <a:p>
          <a:endParaRPr lang="en-US" sz="1000"/>
        </a:p>
      </dgm:t>
    </dgm:pt>
    <dgm:pt modelId="{90AEA75D-70BC-4B7E-BB63-09ED82DAB414}" type="sibTrans" cxnId="{9A93E04A-BA73-49BD-B79B-36718D3EEFF1}">
      <dgm:prSet/>
      <dgm:spPr/>
      <dgm:t>
        <a:bodyPr/>
        <a:lstStyle/>
        <a:p>
          <a:endParaRPr lang="en-US" sz="1000"/>
        </a:p>
      </dgm:t>
    </dgm:pt>
    <dgm:pt modelId="{56C98F49-909D-42B7-A183-530EF523CB98}">
      <dgm:prSet custT="1"/>
      <dgm:spPr/>
      <dgm:t>
        <a:bodyPr/>
        <a:lstStyle/>
        <a:p>
          <a:r>
            <a:rPr lang="en-US" sz="2800" dirty="0"/>
            <a:t>In </a:t>
          </a:r>
          <a:r>
            <a:rPr lang="en-US" sz="2800" dirty="0" err="1"/>
            <a:t>particolare</a:t>
          </a:r>
          <a:r>
            <a:rPr lang="en-US" sz="2800" dirty="0"/>
            <a:t>:</a:t>
          </a:r>
        </a:p>
      </dgm:t>
    </dgm:pt>
    <dgm:pt modelId="{35DBE177-72DD-417B-B3A9-E4756DBF5EE6}" type="parTrans" cxnId="{EB2D9D52-D8F8-4254-84D5-ECA6A8886438}">
      <dgm:prSet/>
      <dgm:spPr/>
      <dgm:t>
        <a:bodyPr/>
        <a:lstStyle/>
        <a:p>
          <a:endParaRPr lang="en-US" sz="1000"/>
        </a:p>
      </dgm:t>
    </dgm:pt>
    <dgm:pt modelId="{CDF59CFF-CB05-4B59-8FAE-9BFF4D953A81}" type="sibTrans" cxnId="{EB2D9D52-D8F8-4254-84D5-ECA6A8886438}">
      <dgm:prSet/>
      <dgm:spPr/>
      <dgm:t>
        <a:bodyPr/>
        <a:lstStyle/>
        <a:p>
          <a:endParaRPr lang="en-US" sz="1000"/>
        </a:p>
      </dgm:t>
    </dgm:pt>
    <dgm:pt modelId="{43BDE67D-1D1A-4C5A-A5CB-AAF0F3C8EFEA}">
      <dgm:prSet custT="1"/>
      <dgm:spPr/>
      <dgm:t>
        <a:bodyPr/>
        <a:lstStyle/>
        <a:p>
          <a:r>
            <a:rPr lang="en-US" sz="1050" dirty="0"/>
            <a:t>• </a:t>
          </a:r>
          <a:r>
            <a:rPr lang="en-US" sz="1050" dirty="0" err="1"/>
            <a:t>Ismea</a:t>
          </a:r>
          <a:r>
            <a:rPr lang="en-US" sz="1050" dirty="0"/>
            <a:t> </a:t>
          </a:r>
          <a:r>
            <a:rPr lang="en-US" sz="1050" dirty="0" err="1"/>
            <a:t>Mercati</a:t>
          </a:r>
          <a:r>
            <a:rPr lang="en-US" sz="1050" dirty="0"/>
            <a:t> è </a:t>
          </a:r>
          <a:r>
            <a:rPr lang="en-US" sz="1050" dirty="0" err="1"/>
            <a:t>un'agenzia</a:t>
          </a:r>
          <a:r>
            <a:rPr lang="en-US" sz="1050" dirty="0"/>
            <a:t> </a:t>
          </a:r>
          <a:r>
            <a:rPr lang="en-US" sz="1050" dirty="0" err="1"/>
            <a:t>governativa</a:t>
          </a:r>
          <a:r>
            <a:rPr lang="en-US" sz="1050" dirty="0"/>
            <a:t> </a:t>
          </a:r>
          <a:r>
            <a:rPr lang="en-US" sz="1050" dirty="0" err="1"/>
            <a:t>italiana</a:t>
          </a:r>
          <a:r>
            <a:rPr lang="en-US" sz="1050" dirty="0"/>
            <a:t> </a:t>
          </a:r>
          <a:r>
            <a:rPr lang="en-US" sz="1050" dirty="0" err="1"/>
            <a:t>che</a:t>
          </a:r>
          <a:r>
            <a:rPr lang="en-US" sz="1050" dirty="0"/>
            <a:t> </a:t>
          </a:r>
          <a:r>
            <a:rPr lang="en-US" sz="1050" dirty="0" err="1"/>
            <a:t>si</a:t>
          </a:r>
          <a:r>
            <a:rPr lang="en-US" sz="1050" dirty="0"/>
            <a:t> </a:t>
          </a:r>
          <a:r>
            <a:rPr lang="en-US" sz="1050" dirty="0" err="1"/>
            <a:t>occupa</a:t>
          </a:r>
          <a:r>
            <a:rPr lang="en-US" sz="1050" dirty="0"/>
            <a:t> di </a:t>
          </a:r>
          <a:r>
            <a:rPr lang="en-US" sz="1050" dirty="0" err="1"/>
            <a:t>analisi</a:t>
          </a:r>
          <a:r>
            <a:rPr lang="en-US" sz="1050" dirty="0"/>
            <a:t> e </a:t>
          </a:r>
          <a:r>
            <a:rPr lang="en-US" sz="1050" dirty="0" err="1"/>
            <a:t>ricerche</a:t>
          </a:r>
          <a:r>
            <a:rPr lang="en-US" sz="1050" dirty="0"/>
            <a:t> </a:t>
          </a:r>
          <a:r>
            <a:rPr lang="en-US" sz="1050" dirty="0" err="1"/>
            <a:t>sul</a:t>
          </a:r>
          <a:r>
            <a:rPr lang="en-US" sz="1050" dirty="0"/>
            <a:t> </a:t>
          </a:r>
          <a:r>
            <a:rPr lang="en-US" sz="1050" dirty="0" err="1"/>
            <a:t>mercato</a:t>
          </a:r>
          <a:r>
            <a:rPr lang="en-US" sz="1050" dirty="0"/>
            <a:t> </a:t>
          </a:r>
          <a:r>
            <a:rPr lang="en-US" sz="1050" dirty="0" err="1"/>
            <a:t>agroalimentare</a:t>
          </a:r>
          <a:r>
            <a:rPr lang="en-US" sz="1050" dirty="0"/>
            <a:t>. Il 20 </a:t>
          </a:r>
          <a:r>
            <a:rPr lang="en-US" sz="1050" dirty="0" err="1"/>
            <a:t>luglio</a:t>
          </a:r>
          <a:r>
            <a:rPr lang="en-US" sz="1050" dirty="0"/>
            <a:t> 2023 ha </a:t>
          </a:r>
          <a:r>
            <a:rPr lang="en-US" sz="1050" dirty="0" err="1"/>
            <a:t>pubblicato</a:t>
          </a:r>
          <a:r>
            <a:rPr lang="en-US" sz="1050" dirty="0"/>
            <a:t> un </a:t>
          </a:r>
          <a:r>
            <a:rPr lang="en-US" sz="1050" dirty="0" err="1"/>
            <a:t>rapporto</a:t>
          </a:r>
          <a:r>
            <a:rPr lang="en-US" sz="1050" dirty="0"/>
            <a:t> in cui </a:t>
          </a:r>
          <a:r>
            <a:rPr lang="en-US" sz="1050" dirty="0" err="1"/>
            <a:t>si</a:t>
          </a:r>
          <a:r>
            <a:rPr lang="en-US" sz="1050" dirty="0"/>
            <a:t> </a:t>
          </a:r>
          <a:r>
            <a:rPr lang="en-US" sz="1050" dirty="0" err="1"/>
            <a:t>stima</a:t>
          </a:r>
          <a:r>
            <a:rPr lang="en-US" sz="1050" dirty="0"/>
            <a:t> </a:t>
          </a:r>
          <a:r>
            <a:rPr lang="en-US" sz="1050" dirty="0" err="1"/>
            <a:t>che</a:t>
          </a:r>
          <a:r>
            <a:rPr lang="en-US" sz="1050" dirty="0"/>
            <a:t> </a:t>
          </a:r>
          <a:r>
            <a:rPr lang="en-US" sz="1050" dirty="0" err="1"/>
            <a:t>l'aumento</a:t>
          </a:r>
          <a:r>
            <a:rPr lang="en-US" sz="1050" dirty="0"/>
            <a:t> </a:t>
          </a:r>
          <a:r>
            <a:rPr lang="en-US" sz="1050" dirty="0" err="1"/>
            <a:t>dei</a:t>
          </a:r>
          <a:r>
            <a:rPr lang="en-US" sz="1050" dirty="0"/>
            <a:t> </a:t>
          </a:r>
          <a:r>
            <a:rPr lang="en-US" sz="1050" dirty="0" err="1"/>
            <a:t>prezzi</a:t>
          </a:r>
          <a:r>
            <a:rPr lang="en-US" sz="1050" dirty="0"/>
            <a:t> </a:t>
          </a:r>
          <a:r>
            <a:rPr lang="en-US" sz="1050" dirty="0" err="1"/>
            <a:t>dei</a:t>
          </a:r>
          <a:r>
            <a:rPr lang="en-US" sz="1050" dirty="0"/>
            <a:t> </a:t>
          </a:r>
          <a:r>
            <a:rPr lang="en-US" sz="1050" dirty="0" err="1"/>
            <a:t>cereali</a:t>
          </a:r>
          <a:r>
            <a:rPr lang="en-US" sz="1050" dirty="0"/>
            <a:t> in Italia </a:t>
          </a:r>
          <a:r>
            <a:rPr lang="en-US" sz="1050" dirty="0" err="1"/>
            <a:t>sia</a:t>
          </a:r>
          <a:r>
            <a:rPr lang="en-US" sz="1050" dirty="0"/>
            <a:t> </a:t>
          </a:r>
          <a:r>
            <a:rPr lang="en-US" sz="1050" dirty="0" err="1"/>
            <a:t>stato</a:t>
          </a:r>
          <a:r>
            <a:rPr lang="en-US" sz="1050" dirty="0"/>
            <a:t> di circa il 60% dal 2022.</a:t>
          </a:r>
        </a:p>
      </dgm:t>
    </dgm:pt>
    <dgm:pt modelId="{3340359B-EC39-407C-A067-731320E0AED7}" type="parTrans" cxnId="{FD3B242E-F4EA-43E3-B2C9-26E9ED641028}">
      <dgm:prSet/>
      <dgm:spPr/>
      <dgm:t>
        <a:bodyPr/>
        <a:lstStyle/>
        <a:p>
          <a:endParaRPr lang="en-US" sz="1000"/>
        </a:p>
      </dgm:t>
    </dgm:pt>
    <dgm:pt modelId="{8996EF86-1D5D-4768-A977-7D048949A324}" type="sibTrans" cxnId="{FD3B242E-F4EA-43E3-B2C9-26E9ED641028}">
      <dgm:prSet/>
      <dgm:spPr/>
      <dgm:t>
        <a:bodyPr/>
        <a:lstStyle/>
        <a:p>
          <a:endParaRPr lang="en-US" sz="1000"/>
        </a:p>
      </dgm:t>
    </dgm:pt>
    <dgm:pt modelId="{4BB6AB9A-EDAB-42E4-9F0C-669A6583621B}">
      <dgm:prSet custT="1"/>
      <dgm:spPr/>
      <dgm:t>
        <a:bodyPr/>
        <a:lstStyle/>
        <a:p>
          <a:r>
            <a:rPr lang="en-US" sz="1800" dirty="0"/>
            <a:t>• Consilium.europa.eu è il </a:t>
          </a:r>
          <a:r>
            <a:rPr lang="en-US" sz="1800" dirty="0" err="1"/>
            <a:t>sito</a:t>
          </a:r>
          <a:r>
            <a:rPr lang="en-US" sz="1800" dirty="0"/>
            <a:t> web del </a:t>
          </a:r>
          <a:r>
            <a:rPr lang="en-US" sz="1800" dirty="0" err="1"/>
            <a:t>Consiglio</a:t>
          </a:r>
          <a:r>
            <a:rPr lang="en-US" sz="1800" dirty="0"/>
            <a:t> </a:t>
          </a:r>
          <a:r>
            <a:rPr lang="en-US" sz="1800" dirty="0" err="1"/>
            <a:t>europeo</a:t>
          </a:r>
          <a:r>
            <a:rPr lang="en-US" sz="1800" dirty="0"/>
            <a:t>. </a:t>
          </a:r>
        </a:p>
      </dgm:t>
    </dgm:pt>
    <dgm:pt modelId="{6F990AAA-F362-4DD1-A74F-E0EA3730DD53}" type="parTrans" cxnId="{4F66085D-57DE-46FB-9920-372580290EEF}">
      <dgm:prSet/>
      <dgm:spPr/>
      <dgm:t>
        <a:bodyPr/>
        <a:lstStyle/>
        <a:p>
          <a:endParaRPr lang="en-US" sz="1000"/>
        </a:p>
      </dgm:t>
    </dgm:pt>
    <dgm:pt modelId="{CC172593-E90F-440D-AEBE-E1D90AC74C8F}" type="sibTrans" cxnId="{4F66085D-57DE-46FB-9920-372580290EEF}">
      <dgm:prSet/>
      <dgm:spPr/>
      <dgm:t>
        <a:bodyPr/>
        <a:lstStyle/>
        <a:p>
          <a:endParaRPr lang="en-US" sz="1000"/>
        </a:p>
      </dgm:t>
    </dgm:pt>
    <dgm:pt modelId="{39C7594E-546D-43FF-9AF1-4DE6C1046E4C}">
      <dgm:prSet custT="1"/>
      <dgm:spPr/>
      <dgm:t>
        <a:bodyPr/>
        <a:lstStyle/>
        <a:p>
          <a:r>
            <a:rPr lang="en-US" sz="1800" dirty="0"/>
            <a:t>• </a:t>
          </a:r>
          <a:r>
            <a:rPr lang="en-US" sz="1800" dirty="0" err="1"/>
            <a:t>ccipu</a:t>
          </a:r>
          <a:r>
            <a:rPr lang="en-US" sz="1800" dirty="0"/>
            <a:t> è la </a:t>
          </a:r>
          <a:r>
            <a:rPr lang="en-US" sz="1800" dirty="0" err="1"/>
            <a:t>Confederazione</a:t>
          </a:r>
          <a:r>
            <a:rPr lang="en-US" sz="1800" dirty="0"/>
            <a:t> </a:t>
          </a:r>
          <a:r>
            <a:rPr lang="en-US" sz="1800" dirty="0" err="1"/>
            <a:t>italiana</a:t>
          </a:r>
          <a:r>
            <a:rPr lang="en-US" sz="1800" dirty="0"/>
            <a:t> </a:t>
          </a:r>
          <a:r>
            <a:rPr lang="en-US" sz="1800" dirty="0" err="1"/>
            <a:t>dei</a:t>
          </a:r>
          <a:r>
            <a:rPr lang="en-US" sz="1800" dirty="0"/>
            <a:t> </a:t>
          </a:r>
          <a:r>
            <a:rPr lang="en-US" sz="1800" dirty="0" err="1"/>
            <a:t>cerealicultori</a:t>
          </a:r>
          <a:r>
            <a:rPr lang="en-US" sz="1800" dirty="0"/>
            <a:t>. </a:t>
          </a:r>
        </a:p>
      </dgm:t>
    </dgm:pt>
    <dgm:pt modelId="{0C11B284-C6FB-4E0F-AE61-13D206ED1545}" type="parTrans" cxnId="{5BA31E18-F915-4876-9A3F-DD9D0B56F12C}">
      <dgm:prSet/>
      <dgm:spPr/>
      <dgm:t>
        <a:bodyPr/>
        <a:lstStyle/>
        <a:p>
          <a:endParaRPr lang="en-US" sz="1000"/>
        </a:p>
      </dgm:t>
    </dgm:pt>
    <dgm:pt modelId="{5E39193F-59EC-4081-B293-96099552F988}" type="sibTrans" cxnId="{5BA31E18-F915-4876-9A3F-DD9D0B56F12C}">
      <dgm:prSet/>
      <dgm:spPr/>
      <dgm:t>
        <a:bodyPr/>
        <a:lstStyle/>
        <a:p>
          <a:endParaRPr lang="en-US" sz="1000"/>
        </a:p>
      </dgm:t>
    </dgm:pt>
    <dgm:pt modelId="{BA95D68F-8970-4F87-A1AF-DD090579A7F9}" type="pres">
      <dgm:prSet presAssocID="{41D8B924-13C3-4A53-BFDA-8B6E4DFC58E8}" presName="vert0" presStyleCnt="0">
        <dgm:presLayoutVars>
          <dgm:dir/>
          <dgm:animOne val="branch"/>
          <dgm:animLvl val="lvl"/>
        </dgm:presLayoutVars>
      </dgm:prSet>
      <dgm:spPr/>
    </dgm:pt>
    <dgm:pt modelId="{94FA23DF-A3D5-4335-94CB-801D6FF29E27}" type="pres">
      <dgm:prSet presAssocID="{3DF7000C-B932-4826-BDF0-40108E1D8D24}" presName="thickLine" presStyleLbl="alignNode1" presStyleIdx="0" presStyleCnt="10"/>
      <dgm:spPr/>
    </dgm:pt>
    <dgm:pt modelId="{E4A61331-2DA8-465B-A147-4ECB2A44A23B}" type="pres">
      <dgm:prSet presAssocID="{3DF7000C-B932-4826-BDF0-40108E1D8D24}" presName="horz1" presStyleCnt="0"/>
      <dgm:spPr/>
    </dgm:pt>
    <dgm:pt modelId="{CC7A1CA1-D64A-4668-AB57-0E0DBED14DB5}" type="pres">
      <dgm:prSet presAssocID="{3DF7000C-B932-4826-BDF0-40108E1D8D24}" presName="tx1" presStyleLbl="revTx" presStyleIdx="0" presStyleCnt="10"/>
      <dgm:spPr/>
    </dgm:pt>
    <dgm:pt modelId="{1A3D0FF7-FFFC-4829-A50B-83D79EB6DB04}" type="pres">
      <dgm:prSet presAssocID="{3DF7000C-B932-4826-BDF0-40108E1D8D24}" presName="vert1" presStyleCnt="0"/>
      <dgm:spPr/>
    </dgm:pt>
    <dgm:pt modelId="{13297489-DEA4-412B-AB1A-9E237EA35544}" type="pres">
      <dgm:prSet presAssocID="{A39F221B-9DE5-410E-8CB3-E076BC921E30}" presName="thickLine" presStyleLbl="alignNode1" presStyleIdx="1" presStyleCnt="10"/>
      <dgm:spPr/>
    </dgm:pt>
    <dgm:pt modelId="{481F390C-6A24-4640-BD0F-E8C8F993B8C3}" type="pres">
      <dgm:prSet presAssocID="{A39F221B-9DE5-410E-8CB3-E076BC921E30}" presName="horz1" presStyleCnt="0"/>
      <dgm:spPr/>
    </dgm:pt>
    <dgm:pt modelId="{6694B38D-69FE-41B9-88CB-565184492C1C}" type="pres">
      <dgm:prSet presAssocID="{A39F221B-9DE5-410E-8CB3-E076BC921E30}" presName="tx1" presStyleLbl="revTx" presStyleIdx="1" presStyleCnt="10"/>
      <dgm:spPr/>
    </dgm:pt>
    <dgm:pt modelId="{61E5BB9D-3567-40B5-A9A5-D4952E636975}" type="pres">
      <dgm:prSet presAssocID="{A39F221B-9DE5-410E-8CB3-E076BC921E30}" presName="vert1" presStyleCnt="0"/>
      <dgm:spPr/>
    </dgm:pt>
    <dgm:pt modelId="{B5F9ABF7-CC8B-44C1-A939-797734B24448}" type="pres">
      <dgm:prSet presAssocID="{98A93155-011E-4A9F-9783-2C8BDDDC3178}" presName="thickLine" presStyleLbl="alignNode1" presStyleIdx="2" presStyleCnt="10"/>
      <dgm:spPr/>
    </dgm:pt>
    <dgm:pt modelId="{34DB092E-14E1-4896-98C0-9109A3DAA3AE}" type="pres">
      <dgm:prSet presAssocID="{98A93155-011E-4A9F-9783-2C8BDDDC3178}" presName="horz1" presStyleCnt="0"/>
      <dgm:spPr/>
    </dgm:pt>
    <dgm:pt modelId="{1FE63A58-8F20-4C81-BA6D-5595C2DD2AEE}" type="pres">
      <dgm:prSet presAssocID="{98A93155-011E-4A9F-9783-2C8BDDDC3178}" presName="tx1" presStyleLbl="revTx" presStyleIdx="2" presStyleCnt="10"/>
      <dgm:spPr/>
    </dgm:pt>
    <dgm:pt modelId="{8E55FE67-9F72-478A-8C53-DDF013E106E2}" type="pres">
      <dgm:prSet presAssocID="{98A93155-011E-4A9F-9783-2C8BDDDC3178}" presName="vert1" presStyleCnt="0"/>
      <dgm:spPr/>
    </dgm:pt>
    <dgm:pt modelId="{0E7137DE-7665-42F1-A9EC-581647E3AFA0}" type="pres">
      <dgm:prSet presAssocID="{580E3964-BAFE-41BF-9D6E-7D3B33F47BEC}" presName="thickLine" presStyleLbl="alignNode1" presStyleIdx="3" presStyleCnt="10"/>
      <dgm:spPr/>
    </dgm:pt>
    <dgm:pt modelId="{5ACCB558-8EDF-4B3B-8FF1-59C710274A7E}" type="pres">
      <dgm:prSet presAssocID="{580E3964-BAFE-41BF-9D6E-7D3B33F47BEC}" presName="horz1" presStyleCnt="0"/>
      <dgm:spPr/>
    </dgm:pt>
    <dgm:pt modelId="{907B6C94-7335-4532-AC39-5EDB033998A1}" type="pres">
      <dgm:prSet presAssocID="{580E3964-BAFE-41BF-9D6E-7D3B33F47BEC}" presName="tx1" presStyleLbl="revTx" presStyleIdx="3" presStyleCnt="10"/>
      <dgm:spPr/>
    </dgm:pt>
    <dgm:pt modelId="{7C1053A7-23A8-456E-93A1-8C2CB09521BE}" type="pres">
      <dgm:prSet presAssocID="{580E3964-BAFE-41BF-9D6E-7D3B33F47BEC}" presName="vert1" presStyleCnt="0"/>
      <dgm:spPr/>
    </dgm:pt>
    <dgm:pt modelId="{6E1C3427-0F77-459F-AF69-55CEEEC282C3}" type="pres">
      <dgm:prSet presAssocID="{97F208B7-A358-4079-980A-FDAE1328F104}" presName="thickLine" presStyleLbl="alignNode1" presStyleIdx="4" presStyleCnt="10"/>
      <dgm:spPr/>
    </dgm:pt>
    <dgm:pt modelId="{691C1692-A2E9-44C6-AA8F-4D108CA04ADF}" type="pres">
      <dgm:prSet presAssocID="{97F208B7-A358-4079-980A-FDAE1328F104}" presName="horz1" presStyleCnt="0"/>
      <dgm:spPr/>
    </dgm:pt>
    <dgm:pt modelId="{45D1AD40-462C-47E1-86B9-A7C9ACB1E412}" type="pres">
      <dgm:prSet presAssocID="{97F208B7-A358-4079-980A-FDAE1328F104}" presName="tx1" presStyleLbl="revTx" presStyleIdx="4" presStyleCnt="10"/>
      <dgm:spPr/>
    </dgm:pt>
    <dgm:pt modelId="{FBE4EB23-123B-44E1-AABD-3A26E9829AD0}" type="pres">
      <dgm:prSet presAssocID="{97F208B7-A358-4079-980A-FDAE1328F104}" presName="vert1" presStyleCnt="0"/>
      <dgm:spPr/>
    </dgm:pt>
    <dgm:pt modelId="{DF3023C8-681F-4193-BAEF-1FBA9AFDA97E}" type="pres">
      <dgm:prSet presAssocID="{76916CCA-A367-4A87-B598-5E66ACBF7838}" presName="thickLine" presStyleLbl="alignNode1" presStyleIdx="5" presStyleCnt="10"/>
      <dgm:spPr/>
    </dgm:pt>
    <dgm:pt modelId="{51DECEA8-0551-464D-88E8-6D3A430BF796}" type="pres">
      <dgm:prSet presAssocID="{76916CCA-A367-4A87-B598-5E66ACBF7838}" presName="horz1" presStyleCnt="0"/>
      <dgm:spPr/>
    </dgm:pt>
    <dgm:pt modelId="{2EE94871-D726-4C08-B944-DF47CE92AD81}" type="pres">
      <dgm:prSet presAssocID="{76916CCA-A367-4A87-B598-5E66ACBF7838}" presName="tx1" presStyleLbl="revTx" presStyleIdx="5" presStyleCnt="10"/>
      <dgm:spPr/>
    </dgm:pt>
    <dgm:pt modelId="{E55B2434-BFBC-4319-94DB-89A9F78D6DC1}" type="pres">
      <dgm:prSet presAssocID="{76916CCA-A367-4A87-B598-5E66ACBF7838}" presName="vert1" presStyleCnt="0"/>
      <dgm:spPr/>
    </dgm:pt>
    <dgm:pt modelId="{6DB323FD-6697-44FC-9F16-DF52F49BA540}" type="pres">
      <dgm:prSet presAssocID="{56C98F49-909D-42B7-A183-530EF523CB98}" presName="thickLine" presStyleLbl="alignNode1" presStyleIdx="6" presStyleCnt="10"/>
      <dgm:spPr/>
    </dgm:pt>
    <dgm:pt modelId="{A6DFC957-4DDA-449B-9EF5-5A66C94F1517}" type="pres">
      <dgm:prSet presAssocID="{56C98F49-909D-42B7-A183-530EF523CB98}" presName="horz1" presStyleCnt="0"/>
      <dgm:spPr/>
    </dgm:pt>
    <dgm:pt modelId="{C5CE5BB4-FA09-46BC-BAEA-AD9099A5D0B8}" type="pres">
      <dgm:prSet presAssocID="{56C98F49-909D-42B7-A183-530EF523CB98}" presName="tx1" presStyleLbl="revTx" presStyleIdx="6" presStyleCnt="10"/>
      <dgm:spPr/>
    </dgm:pt>
    <dgm:pt modelId="{48836268-6107-4B69-875F-AE025F22D341}" type="pres">
      <dgm:prSet presAssocID="{56C98F49-909D-42B7-A183-530EF523CB98}" presName="vert1" presStyleCnt="0"/>
      <dgm:spPr/>
    </dgm:pt>
    <dgm:pt modelId="{DDFD91EA-80CC-4FA0-9787-3999C3CE4A23}" type="pres">
      <dgm:prSet presAssocID="{43BDE67D-1D1A-4C5A-A5CB-AAF0F3C8EFEA}" presName="thickLine" presStyleLbl="alignNode1" presStyleIdx="7" presStyleCnt="10"/>
      <dgm:spPr/>
    </dgm:pt>
    <dgm:pt modelId="{AD74A540-AB0A-4EE4-8302-814F40A00993}" type="pres">
      <dgm:prSet presAssocID="{43BDE67D-1D1A-4C5A-A5CB-AAF0F3C8EFEA}" presName="horz1" presStyleCnt="0"/>
      <dgm:spPr/>
    </dgm:pt>
    <dgm:pt modelId="{91B34771-A9B1-4637-91C6-95EFA0399DED}" type="pres">
      <dgm:prSet presAssocID="{43BDE67D-1D1A-4C5A-A5CB-AAF0F3C8EFEA}" presName="tx1" presStyleLbl="revTx" presStyleIdx="7" presStyleCnt="10"/>
      <dgm:spPr/>
    </dgm:pt>
    <dgm:pt modelId="{82008AF6-3ECB-4305-BF49-FF32C17A7BF3}" type="pres">
      <dgm:prSet presAssocID="{43BDE67D-1D1A-4C5A-A5CB-AAF0F3C8EFEA}" presName="vert1" presStyleCnt="0"/>
      <dgm:spPr/>
    </dgm:pt>
    <dgm:pt modelId="{E8590905-7854-4EC8-9A03-3483746E4DB3}" type="pres">
      <dgm:prSet presAssocID="{4BB6AB9A-EDAB-42E4-9F0C-669A6583621B}" presName="thickLine" presStyleLbl="alignNode1" presStyleIdx="8" presStyleCnt="10"/>
      <dgm:spPr/>
    </dgm:pt>
    <dgm:pt modelId="{4B009532-6027-4618-A518-4CD3E0767CAF}" type="pres">
      <dgm:prSet presAssocID="{4BB6AB9A-EDAB-42E4-9F0C-669A6583621B}" presName="horz1" presStyleCnt="0"/>
      <dgm:spPr/>
    </dgm:pt>
    <dgm:pt modelId="{E5AC0AF3-CA09-4B78-A464-23CFE1B4C385}" type="pres">
      <dgm:prSet presAssocID="{4BB6AB9A-EDAB-42E4-9F0C-669A6583621B}" presName="tx1" presStyleLbl="revTx" presStyleIdx="8" presStyleCnt="10"/>
      <dgm:spPr/>
    </dgm:pt>
    <dgm:pt modelId="{4475E4CA-7D7B-461E-BBE1-FB0CDCD0D8FB}" type="pres">
      <dgm:prSet presAssocID="{4BB6AB9A-EDAB-42E4-9F0C-669A6583621B}" presName="vert1" presStyleCnt="0"/>
      <dgm:spPr/>
    </dgm:pt>
    <dgm:pt modelId="{90D4BEC5-726B-429B-B807-6FA3B1CED767}" type="pres">
      <dgm:prSet presAssocID="{39C7594E-546D-43FF-9AF1-4DE6C1046E4C}" presName="thickLine" presStyleLbl="alignNode1" presStyleIdx="9" presStyleCnt="10"/>
      <dgm:spPr/>
    </dgm:pt>
    <dgm:pt modelId="{682AF054-62D4-4D88-9C77-172FE0200962}" type="pres">
      <dgm:prSet presAssocID="{39C7594E-546D-43FF-9AF1-4DE6C1046E4C}" presName="horz1" presStyleCnt="0"/>
      <dgm:spPr/>
    </dgm:pt>
    <dgm:pt modelId="{02BD3858-714E-4864-8F37-2C076FDE27C3}" type="pres">
      <dgm:prSet presAssocID="{39C7594E-546D-43FF-9AF1-4DE6C1046E4C}" presName="tx1" presStyleLbl="revTx" presStyleIdx="9" presStyleCnt="10"/>
      <dgm:spPr/>
    </dgm:pt>
    <dgm:pt modelId="{E0AD6FAF-7F82-469C-81CB-EEDB5F62040F}" type="pres">
      <dgm:prSet presAssocID="{39C7594E-546D-43FF-9AF1-4DE6C1046E4C}" presName="vert1" presStyleCnt="0"/>
      <dgm:spPr/>
    </dgm:pt>
  </dgm:ptLst>
  <dgm:cxnLst>
    <dgm:cxn modelId="{1C637C0B-F53F-44EE-8F50-525CC62630DA}" type="presOf" srcId="{41D8B924-13C3-4A53-BFDA-8B6E4DFC58E8}" destId="{BA95D68F-8970-4F87-A1AF-DD090579A7F9}" srcOrd="0" destOrd="0" presId="urn:microsoft.com/office/officeart/2008/layout/LinedList"/>
    <dgm:cxn modelId="{D2ED8411-416A-4DFD-ADB6-1E99EBF83F43}" type="presOf" srcId="{3DF7000C-B932-4826-BDF0-40108E1D8D24}" destId="{CC7A1CA1-D64A-4668-AB57-0E0DBED14DB5}" srcOrd="0" destOrd="0" presId="urn:microsoft.com/office/officeart/2008/layout/LinedList"/>
    <dgm:cxn modelId="{FB275E14-4BAC-444E-976F-39069CA73CB1}" type="presOf" srcId="{97F208B7-A358-4079-980A-FDAE1328F104}" destId="{45D1AD40-462C-47E1-86B9-A7C9ACB1E412}" srcOrd="0" destOrd="0" presId="urn:microsoft.com/office/officeart/2008/layout/LinedList"/>
    <dgm:cxn modelId="{5BA31E18-F915-4876-9A3F-DD9D0B56F12C}" srcId="{41D8B924-13C3-4A53-BFDA-8B6E4DFC58E8}" destId="{39C7594E-546D-43FF-9AF1-4DE6C1046E4C}" srcOrd="9" destOrd="0" parTransId="{0C11B284-C6FB-4E0F-AE61-13D206ED1545}" sibTransId="{5E39193F-59EC-4081-B293-96099552F988}"/>
    <dgm:cxn modelId="{A784F124-B7F8-4BC2-A76C-406593FCF1E9}" type="presOf" srcId="{98A93155-011E-4A9F-9783-2C8BDDDC3178}" destId="{1FE63A58-8F20-4C81-BA6D-5595C2DD2AEE}" srcOrd="0" destOrd="0" presId="urn:microsoft.com/office/officeart/2008/layout/LinedList"/>
    <dgm:cxn modelId="{F671EF25-9611-4A77-847E-4723B50FA415}" type="presOf" srcId="{4BB6AB9A-EDAB-42E4-9F0C-669A6583621B}" destId="{E5AC0AF3-CA09-4B78-A464-23CFE1B4C385}" srcOrd="0" destOrd="0" presId="urn:microsoft.com/office/officeart/2008/layout/LinedList"/>
    <dgm:cxn modelId="{27C37129-4F56-40E0-BF39-C9C0BB9D125A}" type="presOf" srcId="{39C7594E-546D-43FF-9AF1-4DE6C1046E4C}" destId="{02BD3858-714E-4864-8F37-2C076FDE27C3}" srcOrd="0" destOrd="0" presId="urn:microsoft.com/office/officeart/2008/layout/LinedList"/>
    <dgm:cxn modelId="{FD3B242E-F4EA-43E3-B2C9-26E9ED641028}" srcId="{41D8B924-13C3-4A53-BFDA-8B6E4DFC58E8}" destId="{43BDE67D-1D1A-4C5A-A5CB-AAF0F3C8EFEA}" srcOrd="7" destOrd="0" parTransId="{3340359B-EC39-407C-A067-731320E0AED7}" sibTransId="{8996EF86-1D5D-4768-A977-7D048949A324}"/>
    <dgm:cxn modelId="{4F66085D-57DE-46FB-9920-372580290EEF}" srcId="{41D8B924-13C3-4A53-BFDA-8B6E4DFC58E8}" destId="{4BB6AB9A-EDAB-42E4-9F0C-669A6583621B}" srcOrd="8" destOrd="0" parTransId="{6F990AAA-F362-4DD1-A74F-E0EA3730DD53}" sibTransId="{CC172593-E90F-440D-AEBE-E1D90AC74C8F}"/>
    <dgm:cxn modelId="{DDBB1561-2144-409E-876B-2FDB02EE66A9}" type="presOf" srcId="{580E3964-BAFE-41BF-9D6E-7D3B33F47BEC}" destId="{907B6C94-7335-4532-AC39-5EDB033998A1}" srcOrd="0" destOrd="0" presId="urn:microsoft.com/office/officeart/2008/layout/LinedList"/>
    <dgm:cxn modelId="{9311DD42-5D1D-425D-911C-ADEE689AABD1}" type="presOf" srcId="{76916CCA-A367-4A87-B598-5E66ACBF7838}" destId="{2EE94871-D726-4C08-B944-DF47CE92AD81}" srcOrd="0" destOrd="0" presId="urn:microsoft.com/office/officeart/2008/layout/LinedList"/>
    <dgm:cxn modelId="{C5EAB269-F55C-4FB7-8212-AB39D63F4476}" srcId="{41D8B924-13C3-4A53-BFDA-8B6E4DFC58E8}" destId="{97F208B7-A358-4079-980A-FDAE1328F104}" srcOrd="4" destOrd="0" parTransId="{4446D243-177B-46EB-95AC-A2296C6DACF5}" sibTransId="{6A36BDFF-85AE-4AD0-AC4A-60ACB8CB574A}"/>
    <dgm:cxn modelId="{9A93E04A-BA73-49BD-B79B-36718D3EEFF1}" srcId="{41D8B924-13C3-4A53-BFDA-8B6E4DFC58E8}" destId="{76916CCA-A367-4A87-B598-5E66ACBF7838}" srcOrd="5" destOrd="0" parTransId="{4B86DD75-BCE3-4934-8EA0-24C74614F2FE}" sibTransId="{90AEA75D-70BC-4B7E-BB63-09ED82DAB414}"/>
    <dgm:cxn modelId="{EB2D9D52-D8F8-4254-84D5-ECA6A8886438}" srcId="{41D8B924-13C3-4A53-BFDA-8B6E4DFC58E8}" destId="{56C98F49-909D-42B7-A183-530EF523CB98}" srcOrd="6" destOrd="0" parTransId="{35DBE177-72DD-417B-B3A9-E4756DBF5EE6}" sibTransId="{CDF59CFF-CB05-4B59-8FAE-9BFF4D953A81}"/>
    <dgm:cxn modelId="{4AE42A74-461A-414C-9284-A5394A2000E7}" srcId="{41D8B924-13C3-4A53-BFDA-8B6E4DFC58E8}" destId="{A39F221B-9DE5-410E-8CB3-E076BC921E30}" srcOrd="1" destOrd="0" parTransId="{318C68B4-F85D-403A-A050-E9134587DEFA}" sibTransId="{05AEF573-65E7-4471-B282-4C9D443B9863}"/>
    <dgm:cxn modelId="{64592056-697D-4A41-A927-B2C4B8FFB1A2}" srcId="{41D8B924-13C3-4A53-BFDA-8B6E4DFC58E8}" destId="{3DF7000C-B932-4826-BDF0-40108E1D8D24}" srcOrd="0" destOrd="0" parTransId="{5A351218-A6C4-4FB6-A6D6-410E643889A5}" sibTransId="{22CC7EB7-BA03-40FF-BC70-AF7C8420F163}"/>
    <dgm:cxn modelId="{AF263757-6437-4BBD-95CE-F9F47E0446DC}" srcId="{41D8B924-13C3-4A53-BFDA-8B6E4DFC58E8}" destId="{98A93155-011E-4A9F-9783-2C8BDDDC3178}" srcOrd="2" destOrd="0" parTransId="{4FA7839A-D9A1-4561-B5AC-48D40D9EB412}" sibTransId="{6804F119-3F7B-4F15-A1D1-0D42F65B716F}"/>
    <dgm:cxn modelId="{70983F96-955C-4F58-9690-DE8696F42B07}" type="presOf" srcId="{A39F221B-9DE5-410E-8CB3-E076BC921E30}" destId="{6694B38D-69FE-41B9-88CB-565184492C1C}" srcOrd="0" destOrd="0" presId="urn:microsoft.com/office/officeart/2008/layout/LinedList"/>
    <dgm:cxn modelId="{A444119B-5AF7-4A4D-995D-351C09D5B2F2}" srcId="{41D8B924-13C3-4A53-BFDA-8B6E4DFC58E8}" destId="{580E3964-BAFE-41BF-9D6E-7D3B33F47BEC}" srcOrd="3" destOrd="0" parTransId="{52469C8E-ABD3-4CE6-A50E-3416C54145B3}" sibTransId="{5A3C22B3-8D55-467D-B071-8AFF3C2205F5}"/>
    <dgm:cxn modelId="{986271C0-5840-4B8E-B59F-0C143990C110}" type="presOf" srcId="{43BDE67D-1D1A-4C5A-A5CB-AAF0F3C8EFEA}" destId="{91B34771-A9B1-4637-91C6-95EFA0399DED}" srcOrd="0" destOrd="0" presId="urn:microsoft.com/office/officeart/2008/layout/LinedList"/>
    <dgm:cxn modelId="{CEDB1CFF-F10D-4E65-A78A-728565CF3C4C}" type="presOf" srcId="{56C98F49-909D-42B7-A183-530EF523CB98}" destId="{C5CE5BB4-FA09-46BC-BAEA-AD9099A5D0B8}" srcOrd="0" destOrd="0" presId="urn:microsoft.com/office/officeart/2008/layout/LinedList"/>
    <dgm:cxn modelId="{9C312DD7-2314-4DEC-9E6D-5CFAB52225EA}" type="presParOf" srcId="{BA95D68F-8970-4F87-A1AF-DD090579A7F9}" destId="{94FA23DF-A3D5-4335-94CB-801D6FF29E27}" srcOrd="0" destOrd="0" presId="urn:microsoft.com/office/officeart/2008/layout/LinedList"/>
    <dgm:cxn modelId="{398A5CD4-A4BC-49CA-9C1E-DA500B5FA9DB}" type="presParOf" srcId="{BA95D68F-8970-4F87-A1AF-DD090579A7F9}" destId="{E4A61331-2DA8-465B-A147-4ECB2A44A23B}" srcOrd="1" destOrd="0" presId="urn:microsoft.com/office/officeart/2008/layout/LinedList"/>
    <dgm:cxn modelId="{659186EA-EF12-418F-92BF-BAEEC55FD9D2}" type="presParOf" srcId="{E4A61331-2DA8-465B-A147-4ECB2A44A23B}" destId="{CC7A1CA1-D64A-4668-AB57-0E0DBED14DB5}" srcOrd="0" destOrd="0" presId="urn:microsoft.com/office/officeart/2008/layout/LinedList"/>
    <dgm:cxn modelId="{FA5761B4-25B8-4FCC-91FF-45A885A979C6}" type="presParOf" srcId="{E4A61331-2DA8-465B-A147-4ECB2A44A23B}" destId="{1A3D0FF7-FFFC-4829-A50B-83D79EB6DB04}" srcOrd="1" destOrd="0" presId="urn:microsoft.com/office/officeart/2008/layout/LinedList"/>
    <dgm:cxn modelId="{F0EEF79D-3436-4799-9E58-4A31266BA3D3}" type="presParOf" srcId="{BA95D68F-8970-4F87-A1AF-DD090579A7F9}" destId="{13297489-DEA4-412B-AB1A-9E237EA35544}" srcOrd="2" destOrd="0" presId="urn:microsoft.com/office/officeart/2008/layout/LinedList"/>
    <dgm:cxn modelId="{5D77F4AE-CF3E-49F7-8375-71B9EC12F446}" type="presParOf" srcId="{BA95D68F-8970-4F87-A1AF-DD090579A7F9}" destId="{481F390C-6A24-4640-BD0F-E8C8F993B8C3}" srcOrd="3" destOrd="0" presId="urn:microsoft.com/office/officeart/2008/layout/LinedList"/>
    <dgm:cxn modelId="{402E578E-4940-41FE-8357-EAA42248D419}" type="presParOf" srcId="{481F390C-6A24-4640-BD0F-E8C8F993B8C3}" destId="{6694B38D-69FE-41B9-88CB-565184492C1C}" srcOrd="0" destOrd="0" presId="urn:microsoft.com/office/officeart/2008/layout/LinedList"/>
    <dgm:cxn modelId="{5E7F9B3F-AF06-4312-876A-B2C4A32418AD}" type="presParOf" srcId="{481F390C-6A24-4640-BD0F-E8C8F993B8C3}" destId="{61E5BB9D-3567-40B5-A9A5-D4952E636975}" srcOrd="1" destOrd="0" presId="urn:microsoft.com/office/officeart/2008/layout/LinedList"/>
    <dgm:cxn modelId="{98001E55-E48A-4547-9DA3-30185388BB43}" type="presParOf" srcId="{BA95D68F-8970-4F87-A1AF-DD090579A7F9}" destId="{B5F9ABF7-CC8B-44C1-A939-797734B24448}" srcOrd="4" destOrd="0" presId="urn:microsoft.com/office/officeart/2008/layout/LinedList"/>
    <dgm:cxn modelId="{9B1F18E7-9EA3-4CF3-B27D-585D60148BBC}" type="presParOf" srcId="{BA95D68F-8970-4F87-A1AF-DD090579A7F9}" destId="{34DB092E-14E1-4896-98C0-9109A3DAA3AE}" srcOrd="5" destOrd="0" presId="urn:microsoft.com/office/officeart/2008/layout/LinedList"/>
    <dgm:cxn modelId="{8B39592A-494E-45EB-ABD5-09D05F14E113}" type="presParOf" srcId="{34DB092E-14E1-4896-98C0-9109A3DAA3AE}" destId="{1FE63A58-8F20-4C81-BA6D-5595C2DD2AEE}" srcOrd="0" destOrd="0" presId="urn:microsoft.com/office/officeart/2008/layout/LinedList"/>
    <dgm:cxn modelId="{BA210024-75CE-4CC5-AA73-3B702879AA4F}" type="presParOf" srcId="{34DB092E-14E1-4896-98C0-9109A3DAA3AE}" destId="{8E55FE67-9F72-478A-8C53-DDF013E106E2}" srcOrd="1" destOrd="0" presId="urn:microsoft.com/office/officeart/2008/layout/LinedList"/>
    <dgm:cxn modelId="{4C6F0BE6-32CD-4095-9965-D46A602A98A7}" type="presParOf" srcId="{BA95D68F-8970-4F87-A1AF-DD090579A7F9}" destId="{0E7137DE-7665-42F1-A9EC-581647E3AFA0}" srcOrd="6" destOrd="0" presId="urn:microsoft.com/office/officeart/2008/layout/LinedList"/>
    <dgm:cxn modelId="{42EA7F0C-FAEB-402A-BCF8-D6EB66926F0F}" type="presParOf" srcId="{BA95D68F-8970-4F87-A1AF-DD090579A7F9}" destId="{5ACCB558-8EDF-4B3B-8FF1-59C710274A7E}" srcOrd="7" destOrd="0" presId="urn:microsoft.com/office/officeart/2008/layout/LinedList"/>
    <dgm:cxn modelId="{CE4FC180-B2F8-41FC-8DDC-F2836C8372D8}" type="presParOf" srcId="{5ACCB558-8EDF-4B3B-8FF1-59C710274A7E}" destId="{907B6C94-7335-4532-AC39-5EDB033998A1}" srcOrd="0" destOrd="0" presId="urn:microsoft.com/office/officeart/2008/layout/LinedList"/>
    <dgm:cxn modelId="{F233384F-05BA-4B53-A8B0-7D0E7B9A6FEC}" type="presParOf" srcId="{5ACCB558-8EDF-4B3B-8FF1-59C710274A7E}" destId="{7C1053A7-23A8-456E-93A1-8C2CB09521BE}" srcOrd="1" destOrd="0" presId="urn:microsoft.com/office/officeart/2008/layout/LinedList"/>
    <dgm:cxn modelId="{2A542B16-922B-4E76-9B6D-68D2A5700E57}" type="presParOf" srcId="{BA95D68F-8970-4F87-A1AF-DD090579A7F9}" destId="{6E1C3427-0F77-459F-AF69-55CEEEC282C3}" srcOrd="8" destOrd="0" presId="urn:microsoft.com/office/officeart/2008/layout/LinedList"/>
    <dgm:cxn modelId="{CD3EFD2D-EB13-4E8B-B585-865FF64CFDBA}" type="presParOf" srcId="{BA95D68F-8970-4F87-A1AF-DD090579A7F9}" destId="{691C1692-A2E9-44C6-AA8F-4D108CA04ADF}" srcOrd="9" destOrd="0" presId="urn:microsoft.com/office/officeart/2008/layout/LinedList"/>
    <dgm:cxn modelId="{37AF7120-AF66-4F4B-851A-EC1A21B37E36}" type="presParOf" srcId="{691C1692-A2E9-44C6-AA8F-4D108CA04ADF}" destId="{45D1AD40-462C-47E1-86B9-A7C9ACB1E412}" srcOrd="0" destOrd="0" presId="urn:microsoft.com/office/officeart/2008/layout/LinedList"/>
    <dgm:cxn modelId="{4E44BDE1-C2CB-4E76-B2BD-C23A5B321F85}" type="presParOf" srcId="{691C1692-A2E9-44C6-AA8F-4D108CA04ADF}" destId="{FBE4EB23-123B-44E1-AABD-3A26E9829AD0}" srcOrd="1" destOrd="0" presId="urn:microsoft.com/office/officeart/2008/layout/LinedList"/>
    <dgm:cxn modelId="{45925793-D752-4A1C-9F2F-A2A9DD46A9C2}" type="presParOf" srcId="{BA95D68F-8970-4F87-A1AF-DD090579A7F9}" destId="{DF3023C8-681F-4193-BAEF-1FBA9AFDA97E}" srcOrd="10" destOrd="0" presId="urn:microsoft.com/office/officeart/2008/layout/LinedList"/>
    <dgm:cxn modelId="{F51620A5-CAD4-41EA-98EF-BA5DB92DD0EA}" type="presParOf" srcId="{BA95D68F-8970-4F87-A1AF-DD090579A7F9}" destId="{51DECEA8-0551-464D-88E8-6D3A430BF796}" srcOrd="11" destOrd="0" presId="urn:microsoft.com/office/officeart/2008/layout/LinedList"/>
    <dgm:cxn modelId="{897BEE64-FD22-4B30-8F77-63A26F488F5B}" type="presParOf" srcId="{51DECEA8-0551-464D-88E8-6D3A430BF796}" destId="{2EE94871-D726-4C08-B944-DF47CE92AD81}" srcOrd="0" destOrd="0" presId="urn:microsoft.com/office/officeart/2008/layout/LinedList"/>
    <dgm:cxn modelId="{6A2CC678-CD51-49D5-9AE9-8369EA105B3E}" type="presParOf" srcId="{51DECEA8-0551-464D-88E8-6D3A430BF796}" destId="{E55B2434-BFBC-4319-94DB-89A9F78D6DC1}" srcOrd="1" destOrd="0" presId="urn:microsoft.com/office/officeart/2008/layout/LinedList"/>
    <dgm:cxn modelId="{7DD21F6D-D677-43D2-AC1E-E8BA954334EB}" type="presParOf" srcId="{BA95D68F-8970-4F87-A1AF-DD090579A7F9}" destId="{6DB323FD-6697-44FC-9F16-DF52F49BA540}" srcOrd="12" destOrd="0" presId="urn:microsoft.com/office/officeart/2008/layout/LinedList"/>
    <dgm:cxn modelId="{BEC379A4-3795-45BD-95BB-C7A090FACE70}" type="presParOf" srcId="{BA95D68F-8970-4F87-A1AF-DD090579A7F9}" destId="{A6DFC957-4DDA-449B-9EF5-5A66C94F1517}" srcOrd="13" destOrd="0" presId="urn:microsoft.com/office/officeart/2008/layout/LinedList"/>
    <dgm:cxn modelId="{88B54AE4-C7ED-43D5-A168-75DE29281BB9}" type="presParOf" srcId="{A6DFC957-4DDA-449B-9EF5-5A66C94F1517}" destId="{C5CE5BB4-FA09-46BC-BAEA-AD9099A5D0B8}" srcOrd="0" destOrd="0" presId="urn:microsoft.com/office/officeart/2008/layout/LinedList"/>
    <dgm:cxn modelId="{26C19AB1-5A79-4640-BBBE-CD49698DE359}" type="presParOf" srcId="{A6DFC957-4DDA-449B-9EF5-5A66C94F1517}" destId="{48836268-6107-4B69-875F-AE025F22D341}" srcOrd="1" destOrd="0" presId="urn:microsoft.com/office/officeart/2008/layout/LinedList"/>
    <dgm:cxn modelId="{C3982456-CDFD-4C9C-A466-B3D486DB758E}" type="presParOf" srcId="{BA95D68F-8970-4F87-A1AF-DD090579A7F9}" destId="{DDFD91EA-80CC-4FA0-9787-3999C3CE4A23}" srcOrd="14" destOrd="0" presId="urn:microsoft.com/office/officeart/2008/layout/LinedList"/>
    <dgm:cxn modelId="{C61346B1-E333-41F0-9FF7-7C1809DBC2D0}" type="presParOf" srcId="{BA95D68F-8970-4F87-A1AF-DD090579A7F9}" destId="{AD74A540-AB0A-4EE4-8302-814F40A00993}" srcOrd="15" destOrd="0" presId="urn:microsoft.com/office/officeart/2008/layout/LinedList"/>
    <dgm:cxn modelId="{DBA77F58-40D8-4BFE-82E6-D4D346BD981D}" type="presParOf" srcId="{AD74A540-AB0A-4EE4-8302-814F40A00993}" destId="{91B34771-A9B1-4637-91C6-95EFA0399DED}" srcOrd="0" destOrd="0" presId="urn:microsoft.com/office/officeart/2008/layout/LinedList"/>
    <dgm:cxn modelId="{E93F1B1C-68B9-4139-AF60-C614A8BAAB1A}" type="presParOf" srcId="{AD74A540-AB0A-4EE4-8302-814F40A00993}" destId="{82008AF6-3ECB-4305-BF49-FF32C17A7BF3}" srcOrd="1" destOrd="0" presId="urn:microsoft.com/office/officeart/2008/layout/LinedList"/>
    <dgm:cxn modelId="{3040F2DA-8B7F-4EC2-84C5-5DC6FCE53B81}" type="presParOf" srcId="{BA95D68F-8970-4F87-A1AF-DD090579A7F9}" destId="{E8590905-7854-4EC8-9A03-3483746E4DB3}" srcOrd="16" destOrd="0" presId="urn:microsoft.com/office/officeart/2008/layout/LinedList"/>
    <dgm:cxn modelId="{701ECEED-C2FC-46E5-B490-B322A86B0940}" type="presParOf" srcId="{BA95D68F-8970-4F87-A1AF-DD090579A7F9}" destId="{4B009532-6027-4618-A518-4CD3E0767CAF}" srcOrd="17" destOrd="0" presId="urn:microsoft.com/office/officeart/2008/layout/LinedList"/>
    <dgm:cxn modelId="{C1BE85B5-6F1C-4FA9-8A14-AAA5EB5E2C43}" type="presParOf" srcId="{4B009532-6027-4618-A518-4CD3E0767CAF}" destId="{E5AC0AF3-CA09-4B78-A464-23CFE1B4C385}" srcOrd="0" destOrd="0" presId="urn:microsoft.com/office/officeart/2008/layout/LinedList"/>
    <dgm:cxn modelId="{089879D2-A495-4491-BA0D-61802DA745F1}" type="presParOf" srcId="{4B009532-6027-4618-A518-4CD3E0767CAF}" destId="{4475E4CA-7D7B-461E-BBE1-FB0CDCD0D8FB}" srcOrd="1" destOrd="0" presId="urn:microsoft.com/office/officeart/2008/layout/LinedList"/>
    <dgm:cxn modelId="{CF29C39F-9548-496B-9E0A-127B82ADB5F2}" type="presParOf" srcId="{BA95D68F-8970-4F87-A1AF-DD090579A7F9}" destId="{90D4BEC5-726B-429B-B807-6FA3B1CED767}" srcOrd="18" destOrd="0" presId="urn:microsoft.com/office/officeart/2008/layout/LinedList"/>
    <dgm:cxn modelId="{1A1FF1BF-02A9-4207-AB67-56792C9C73BA}" type="presParOf" srcId="{BA95D68F-8970-4F87-A1AF-DD090579A7F9}" destId="{682AF054-62D4-4D88-9C77-172FE0200962}" srcOrd="19" destOrd="0" presId="urn:microsoft.com/office/officeart/2008/layout/LinedList"/>
    <dgm:cxn modelId="{36DCF2BE-0297-4224-BDFC-0D0DF039B30D}" type="presParOf" srcId="{682AF054-62D4-4D88-9C77-172FE0200962}" destId="{02BD3858-714E-4864-8F37-2C076FDE27C3}" srcOrd="0" destOrd="0" presId="urn:microsoft.com/office/officeart/2008/layout/LinedList"/>
    <dgm:cxn modelId="{E346F793-5AEC-46E6-B13C-42FA4E324E7F}" type="presParOf" srcId="{682AF054-62D4-4D88-9C77-172FE0200962}" destId="{E0AD6FAF-7F82-469C-81CB-EEDB5F6204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A23DF-A3D5-4335-94CB-801D6FF29E27}">
      <dsp:nvSpPr>
        <dsp:cNvPr id="0" name=""/>
        <dsp:cNvSpPr/>
      </dsp:nvSpPr>
      <dsp:spPr>
        <a:xfrm>
          <a:off x="0" y="724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A1CA1-D64A-4668-AB57-0E0DBED14DB5}">
      <dsp:nvSpPr>
        <dsp:cNvPr id="0" name=""/>
        <dsp:cNvSpPr/>
      </dsp:nvSpPr>
      <dsp:spPr>
        <a:xfrm>
          <a:off x="0" y="724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Fonti:</a:t>
          </a:r>
        </a:p>
      </dsp:txBody>
      <dsp:txXfrm>
        <a:off x="0" y="724"/>
        <a:ext cx="4638011" cy="593460"/>
      </dsp:txXfrm>
    </dsp:sp>
    <dsp:sp modelId="{13297489-DEA4-412B-AB1A-9E237EA35544}">
      <dsp:nvSpPr>
        <dsp:cNvPr id="0" name=""/>
        <dsp:cNvSpPr/>
      </dsp:nvSpPr>
      <dsp:spPr>
        <a:xfrm>
          <a:off x="0" y="594184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4B38D-69FE-41B9-88CB-565184492C1C}">
      <dsp:nvSpPr>
        <dsp:cNvPr id="0" name=""/>
        <dsp:cNvSpPr/>
      </dsp:nvSpPr>
      <dsp:spPr>
        <a:xfrm>
          <a:off x="0" y="594184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rId1"/>
            </a:rPr>
            <a:t>https://tg24.sky.it/economia/2022/03/27/guerra-ucraina-agricoltura-italia#09</a:t>
          </a:r>
          <a:endParaRPr lang="en-US" sz="2000" kern="1200" dirty="0"/>
        </a:p>
      </dsp:txBody>
      <dsp:txXfrm>
        <a:off x="0" y="594184"/>
        <a:ext cx="4638011" cy="593460"/>
      </dsp:txXfrm>
    </dsp:sp>
    <dsp:sp modelId="{B5F9ABF7-CC8B-44C1-A939-797734B24448}">
      <dsp:nvSpPr>
        <dsp:cNvPr id="0" name=""/>
        <dsp:cNvSpPr/>
      </dsp:nvSpPr>
      <dsp:spPr>
        <a:xfrm>
          <a:off x="0" y="1187645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63A58-8F20-4C81-BA6D-5595C2DD2AEE}">
      <dsp:nvSpPr>
        <dsp:cNvPr id="0" name=""/>
        <dsp:cNvSpPr/>
      </dsp:nvSpPr>
      <dsp:spPr>
        <a:xfrm>
          <a:off x="0" y="1187645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 </a:t>
          </a:r>
          <a:r>
            <a:rPr lang="en-US" sz="2800" kern="1200" dirty="0" err="1"/>
            <a:t>inoltre</a:t>
          </a:r>
          <a:r>
            <a:rPr lang="en-US" sz="2800" kern="1200" dirty="0"/>
            <a:t>:</a:t>
          </a:r>
        </a:p>
      </dsp:txBody>
      <dsp:txXfrm>
        <a:off x="0" y="1187645"/>
        <a:ext cx="4638011" cy="593460"/>
      </dsp:txXfrm>
    </dsp:sp>
    <dsp:sp modelId="{0E7137DE-7665-42F1-A9EC-581647E3AFA0}">
      <dsp:nvSpPr>
        <dsp:cNvPr id="0" name=""/>
        <dsp:cNvSpPr/>
      </dsp:nvSpPr>
      <dsp:spPr>
        <a:xfrm>
          <a:off x="0" y="1781105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6C94-7335-4532-AC39-5EDB033998A1}">
      <dsp:nvSpPr>
        <dsp:cNvPr id="0" name=""/>
        <dsp:cNvSpPr/>
      </dsp:nvSpPr>
      <dsp:spPr>
        <a:xfrm>
          <a:off x="0" y="1781105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•</a:t>
          </a:r>
          <a:r>
            <a:rPr lang="en-US" sz="2800" kern="1200" dirty="0" err="1"/>
            <a:t>Ismea</a:t>
          </a:r>
          <a:r>
            <a:rPr lang="en-US" sz="2800" kern="1200" dirty="0"/>
            <a:t> </a:t>
          </a:r>
          <a:r>
            <a:rPr lang="en-US" sz="2800" kern="1200" dirty="0" err="1"/>
            <a:t>Mercati</a:t>
          </a:r>
          <a:endParaRPr lang="en-US" sz="2800" kern="1200" dirty="0"/>
        </a:p>
      </dsp:txBody>
      <dsp:txXfrm>
        <a:off x="0" y="1781105"/>
        <a:ext cx="4638011" cy="593460"/>
      </dsp:txXfrm>
    </dsp:sp>
    <dsp:sp modelId="{6E1C3427-0F77-459F-AF69-55CEEEC282C3}">
      <dsp:nvSpPr>
        <dsp:cNvPr id="0" name=""/>
        <dsp:cNvSpPr/>
      </dsp:nvSpPr>
      <dsp:spPr>
        <a:xfrm>
          <a:off x="0" y="2374565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1AD40-462C-47E1-86B9-A7C9ACB1E412}">
      <dsp:nvSpPr>
        <dsp:cNvPr id="0" name=""/>
        <dsp:cNvSpPr/>
      </dsp:nvSpPr>
      <dsp:spPr>
        <a:xfrm>
          <a:off x="0" y="2374565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•Consilium.europa.eu</a:t>
          </a:r>
        </a:p>
      </dsp:txBody>
      <dsp:txXfrm>
        <a:off x="0" y="2374565"/>
        <a:ext cx="4638011" cy="593460"/>
      </dsp:txXfrm>
    </dsp:sp>
    <dsp:sp modelId="{DF3023C8-681F-4193-BAEF-1FBA9AFDA97E}">
      <dsp:nvSpPr>
        <dsp:cNvPr id="0" name=""/>
        <dsp:cNvSpPr/>
      </dsp:nvSpPr>
      <dsp:spPr>
        <a:xfrm>
          <a:off x="0" y="2968026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94871-D726-4C08-B944-DF47CE92AD81}">
      <dsp:nvSpPr>
        <dsp:cNvPr id="0" name=""/>
        <dsp:cNvSpPr/>
      </dsp:nvSpPr>
      <dsp:spPr>
        <a:xfrm>
          <a:off x="0" y="2968026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•</a:t>
          </a:r>
          <a:r>
            <a:rPr lang="en-US" sz="2800" kern="1200" dirty="0" err="1"/>
            <a:t>ccipu</a:t>
          </a:r>
          <a:endParaRPr lang="en-US" sz="2800" kern="1200" dirty="0"/>
        </a:p>
      </dsp:txBody>
      <dsp:txXfrm>
        <a:off x="0" y="2968026"/>
        <a:ext cx="4638011" cy="593460"/>
      </dsp:txXfrm>
    </dsp:sp>
    <dsp:sp modelId="{6DB323FD-6697-44FC-9F16-DF52F49BA540}">
      <dsp:nvSpPr>
        <dsp:cNvPr id="0" name=""/>
        <dsp:cNvSpPr/>
      </dsp:nvSpPr>
      <dsp:spPr>
        <a:xfrm>
          <a:off x="0" y="3561486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E5BB4-FA09-46BC-BAEA-AD9099A5D0B8}">
      <dsp:nvSpPr>
        <dsp:cNvPr id="0" name=""/>
        <dsp:cNvSpPr/>
      </dsp:nvSpPr>
      <dsp:spPr>
        <a:xfrm>
          <a:off x="0" y="3561486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</a:t>
          </a:r>
          <a:r>
            <a:rPr lang="en-US" sz="2800" kern="1200" dirty="0" err="1"/>
            <a:t>particolare</a:t>
          </a:r>
          <a:r>
            <a:rPr lang="en-US" sz="2800" kern="1200" dirty="0"/>
            <a:t>:</a:t>
          </a:r>
        </a:p>
      </dsp:txBody>
      <dsp:txXfrm>
        <a:off x="0" y="3561486"/>
        <a:ext cx="4638011" cy="593460"/>
      </dsp:txXfrm>
    </dsp:sp>
    <dsp:sp modelId="{DDFD91EA-80CC-4FA0-9787-3999C3CE4A23}">
      <dsp:nvSpPr>
        <dsp:cNvPr id="0" name=""/>
        <dsp:cNvSpPr/>
      </dsp:nvSpPr>
      <dsp:spPr>
        <a:xfrm>
          <a:off x="0" y="4154946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34771-A9B1-4637-91C6-95EFA0399DED}">
      <dsp:nvSpPr>
        <dsp:cNvPr id="0" name=""/>
        <dsp:cNvSpPr/>
      </dsp:nvSpPr>
      <dsp:spPr>
        <a:xfrm>
          <a:off x="0" y="4154946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• </a:t>
          </a:r>
          <a:r>
            <a:rPr lang="en-US" sz="1050" kern="1200" dirty="0" err="1"/>
            <a:t>Ismea</a:t>
          </a:r>
          <a:r>
            <a:rPr lang="en-US" sz="1050" kern="1200" dirty="0"/>
            <a:t> </a:t>
          </a:r>
          <a:r>
            <a:rPr lang="en-US" sz="1050" kern="1200" dirty="0" err="1"/>
            <a:t>Mercati</a:t>
          </a:r>
          <a:r>
            <a:rPr lang="en-US" sz="1050" kern="1200" dirty="0"/>
            <a:t> è </a:t>
          </a:r>
          <a:r>
            <a:rPr lang="en-US" sz="1050" kern="1200" dirty="0" err="1"/>
            <a:t>un'agenzia</a:t>
          </a:r>
          <a:r>
            <a:rPr lang="en-US" sz="1050" kern="1200" dirty="0"/>
            <a:t> </a:t>
          </a:r>
          <a:r>
            <a:rPr lang="en-US" sz="1050" kern="1200" dirty="0" err="1"/>
            <a:t>governativa</a:t>
          </a:r>
          <a:r>
            <a:rPr lang="en-US" sz="1050" kern="1200" dirty="0"/>
            <a:t> </a:t>
          </a:r>
          <a:r>
            <a:rPr lang="en-US" sz="1050" kern="1200" dirty="0" err="1"/>
            <a:t>italiana</a:t>
          </a:r>
          <a:r>
            <a:rPr lang="en-US" sz="1050" kern="1200" dirty="0"/>
            <a:t> </a:t>
          </a:r>
          <a:r>
            <a:rPr lang="en-US" sz="1050" kern="1200" dirty="0" err="1"/>
            <a:t>che</a:t>
          </a:r>
          <a:r>
            <a:rPr lang="en-US" sz="1050" kern="1200" dirty="0"/>
            <a:t> </a:t>
          </a:r>
          <a:r>
            <a:rPr lang="en-US" sz="1050" kern="1200" dirty="0" err="1"/>
            <a:t>si</a:t>
          </a:r>
          <a:r>
            <a:rPr lang="en-US" sz="1050" kern="1200" dirty="0"/>
            <a:t> </a:t>
          </a:r>
          <a:r>
            <a:rPr lang="en-US" sz="1050" kern="1200" dirty="0" err="1"/>
            <a:t>occupa</a:t>
          </a:r>
          <a:r>
            <a:rPr lang="en-US" sz="1050" kern="1200" dirty="0"/>
            <a:t> di </a:t>
          </a:r>
          <a:r>
            <a:rPr lang="en-US" sz="1050" kern="1200" dirty="0" err="1"/>
            <a:t>analisi</a:t>
          </a:r>
          <a:r>
            <a:rPr lang="en-US" sz="1050" kern="1200" dirty="0"/>
            <a:t> e </a:t>
          </a:r>
          <a:r>
            <a:rPr lang="en-US" sz="1050" kern="1200" dirty="0" err="1"/>
            <a:t>ricerche</a:t>
          </a:r>
          <a:r>
            <a:rPr lang="en-US" sz="1050" kern="1200" dirty="0"/>
            <a:t> </a:t>
          </a:r>
          <a:r>
            <a:rPr lang="en-US" sz="1050" kern="1200" dirty="0" err="1"/>
            <a:t>sul</a:t>
          </a:r>
          <a:r>
            <a:rPr lang="en-US" sz="1050" kern="1200" dirty="0"/>
            <a:t> </a:t>
          </a:r>
          <a:r>
            <a:rPr lang="en-US" sz="1050" kern="1200" dirty="0" err="1"/>
            <a:t>mercato</a:t>
          </a:r>
          <a:r>
            <a:rPr lang="en-US" sz="1050" kern="1200" dirty="0"/>
            <a:t> </a:t>
          </a:r>
          <a:r>
            <a:rPr lang="en-US" sz="1050" kern="1200" dirty="0" err="1"/>
            <a:t>agroalimentare</a:t>
          </a:r>
          <a:r>
            <a:rPr lang="en-US" sz="1050" kern="1200" dirty="0"/>
            <a:t>. Il 20 </a:t>
          </a:r>
          <a:r>
            <a:rPr lang="en-US" sz="1050" kern="1200" dirty="0" err="1"/>
            <a:t>luglio</a:t>
          </a:r>
          <a:r>
            <a:rPr lang="en-US" sz="1050" kern="1200" dirty="0"/>
            <a:t> 2023 ha </a:t>
          </a:r>
          <a:r>
            <a:rPr lang="en-US" sz="1050" kern="1200" dirty="0" err="1"/>
            <a:t>pubblicato</a:t>
          </a:r>
          <a:r>
            <a:rPr lang="en-US" sz="1050" kern="1200" dirty="0"/>
            <a:t> un </a:t>
          </a:r>
          <a:r>
            <a:rPr lang="en-US" sz="1050" kern="1200" dirty="0" err="1"/>
            <a:t>rapporto</a:t>
          </a:r>
          <a:r>
            <a:rPr lang="en-US" sz="1050" kern="1200" dirty="0"/>
            <a:t> in cui </a:t>
          </a:r>
          <a:r>
            <a:rPr lang="en-US" sz="1050" kern="1200" dirty="0" err="1"/>
            <a:t>si</a:t>
          </a:r>
          <a:r>
            <a:rPr lang="en-US" sz="1050" kern="1200" dirty="0"/>
            <a:t> </a:t>
          </a:r>
          <a:r>
            <a:rPr lang="en-US" sz="1050" kern="1200" dirty="0" err="1"/>
            <a:t>stima</a:t>
          </a:r>
          <a:r>
            <a:rPr lang="en-US" sz="1050" kern="1200" dirty="0"/>
            <a:t> </a:t>
          </a:r>
          <a:r>
            <a:rPr lang="en-US" sz="1050" kern="1200" dirty="0" err="1"/>
            <a:t>che</a:t>
          </a:r>
          <a:r>
            <a:rPr lang="en-US" sz="1050" kern="1200" dirty="0"/>
            <a:t> </a:t>
          </a:r>
          <a:r>
            <a:rPr lang="en-US" sz="1050" kern="1200" dirty="0" err="1"/>
            <a:t>l'aumento</a:t>
          </a:r>
          <a:r>
            <a:rPr lang="en-US" sz="1050" kern="1200" dirty="0"/>
            <a:t> </a:t>
          </a:r>
          <a:r>
            <a:rPr lang="en-US" sz="1050" kern="1200" dirty="0" err="1"/>
            <a:t>dei</a:t>
          </a:r>
          <a:r>
            <a:rPr lang="en-US" sz="1050" kern="1200" dirty="0"/>
            <a:t> </a:t>
          </a:r>
          <a:r>
            <a:rPr lang="en-US" sz="1050" kern="1200" dirty="0" err="1"/>
            <a:t>prezzi</a:t>
          </a:r>
          <a:r>
            <a:rPr lang="en-US" sz="1050" kern="1200" dirty="0"/>
            <a:t> </a:t>
          </a:r>
          <a:r>
            <a:rPr lang="en-US" sz="1050" kern="1200" dirty="0" err="1"/>
            <a:t>dei</a:t>
          </a:r>
          <a:r>
            <a:rPr lang="en-US" sz="1050" kern="1200" dirty="0"/>
            <a:t> </a:t>
          </a:r>
          <a:r>
            <a:rPr lang="en-US" sz="1050" kern="1200" dirty="0" err="1"/>
            <a:t>cereali</a:t>
          </a:r>
          <a:r>
            <a:rPr lang="en-US" sz="1050" kern="1200" dirty="0"/>
            <a:t> in Italia </a:t>
          </a:r>
          <a:r>
            <a:rPr lang="en-US" sz="1050" kern="1200" dirty="0" err="1"/>
            <a:t>sia</a:t>
          </a:r>
          <a:r>
            <a:rPr lang="en-US" sz="1050" kern="1200" dirty="0"/>
            <a:t> </a:t>
          </a:r>
          <a:r>
            <a:rPr lang="en-US" sz="1050" kern="1200" dirty="0" err="1"/>
            <a:t>stato</a:t>
          </a:r>
          <a:r>
            <a:rPr lang="en-US" sz="1050" kern="1200" dirty="0"/>
            <a:t> di circa il 60% dal 2022.</a:t>
          </a:r>
        </a:p>
      </dsp:txBody>
      <dsp:txXfrm>
        <a:off x="0" y="4154946"/>
        <a:ext cx="4638011" cy="593460"/>
      </dsp:txXfrm>
    </dsp:sp>
    <dsp:sp modelId="{E8590905-7854-4EC8-9A03-3483746E4DB3}">
      <dsp:nvSpPr>
        <dsp:cNvPr id="0" name=""/>
        <dsp:cNvSpPr/>
      </dsp:nvSpPr>
      <dsp:spPr>
        <a:xfrm>
          <a:off x="0" y="4748406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C0AF3-CA09-4B78-A464-23CFE1B4C385}">
      <dsp:nvSpPr>
        <dsp:cNvPr id="0" name=""/>
        <dsp:cNvSpPr/>
      </dsp:nvSpPr>
      <dsp:spPr>
        <a:xfrm>
          <a:off x="0" y="4748406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Consilium.europa.eu è il </a:t>
          </a:r>
          <a:r>
            <a:rPr lang="en-US" sz="1800" kern="1200" dirty="0" err="1"/>
            <a:t>sito</a:t>
          </a:r>
          <a:r>
            <a:rPr lang="en-US" sz="1800" kern="1200" dirty="0"/>
            <a:t> web del </a:t>
          </a:r>
          <a:r>
            <a:rPr lang="en-US" sz="1800" kern="1200" dirty="0" err="1"/>
            <a:t>Consiglio</a:t>
          </a:r>
          <a:r>
            <a:rPr lang="en-US" sz="1800" kern="1200" dirty="0"/>
            <a:t> </a:t>
          </a:r>
          <a:r>
            <a:rPr lang="en-US" sz="1800" kern="1200" dirty="0" err="1"/>
            <a:t>europeo</a:t>
          </a:r>
          <a:r>
            <a:rPr lang="en-US" sz="1800" kern="1200" dirty="0"/>
            <a:t>. </a:t>
          </a:r>
        </a:p>
      </dsp:txBody>
      <dsp:txXfrm>
        <a:off x="0" y="4748406"/>
        <a:ext cx="4638011" cy="593460"/>
      </dsp:txXfrm>
    </dsp:sp>
    <dsp:sp modelId="{90D4BEC5-726B-429B-B807-6FA3B1CED767}">
      <dsp:nvSpPr>
        <dsp:cNvPr id="0" name=""/>
        <dsp:cNvSpPr/>
      </dsp:nvSpPr>
      <dsp:spPr>
        <a:xfrm>
          <a:off x="0" y="5341867"/>
          <a:ext cx="4638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3858-714E-4864-8F37-2C076FDE27C3}">
      <dsp:nvSpPr>
        <dsp:cNvPr id="0" name=""/>
        <dsp:cNvSpPr/>
      </dsp:nvSpPr>
      <dsp:spPr>
        <a:xfrm>
          <a:off x="0" y="5341867"/>
          <a:ext cx="4638011" cy="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• </a:t>
          </a:r>
          <a:r>
            <a:rPr lang="en-US" sz="1800" kern="1200" dirty="0" err="1"/>
            <a:t>ccipu</a:t>
          </a:r>
          <a:r>
            <a:rPr lang="en-US" sz="1800" kern="1200" dirty="0"/>
            <a:t> è la </a:t>
          </a:r>
          <a:r>
            <a:rPr lang="en-US" sz="1800" kern="1200" dirty="0" err="1"/>
            <a:t>Confederazione</a:t>
          </a:r>
          <a:r>
            <a:rPr lang="en-US" sz="1800" kern="1200" dirty="0"/>
            <a:t> </a:t>
          </a:r>
          <a:r>
            <a:rPr lang="en-US" sz="1800" kern="1200" dirty="0" err="1"/>
            <a:t>italiana</a:t>
          </a:r>
          <a:r>
            <a:rPr lang="en-US" sz="1800" kern="1200" dirty="0"/>
            <a:t> </a:t>
          </a:r>
          <a:r>
            <a:rPr lang="en-US" sz="1800" kern="1200" dirty="0" err="1"/>
            <a:t>dei</a:t>
          </a:r>
          <a:r>
            <a:rPr lang="en-US" sz="1800" kern="1200" dirty="0"/>
            <a:t> </a:t>
          </a:r>
          <a:r>
            <a:rPr lang="en-US" sz="1800" kern="1200" dirty="0" err="1"/>
            <a:t>cerealicultori</a:t>
          </a:r>
          <a:r>
            <a:rPr lang="en-US" sz="1800" kern="1200" dirty="0"/>
            <a:t>. </a:t>
          </a:r>
        </a:p>
      </dsp:txBody>
      <dsp:txXfrm>
        <a:off x="0" y="5341867"/>
        <a:ext cx="4638011" cy="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3679D-FD1C-01F7-60B4-BCF66714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DFD738-956B-9B7D-BC81-BB795DAF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1C3DB5-7308-AD42-9CC4-5FFE70F6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65E4DA-5FE7-B304-B916-F04316E6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1DA91-0A81-080B-02BE-22D54D87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9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2D2F9-1B3C-4187-34FA-A366CBEC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4FAB98-1295-CD37-724A-EEE226934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039C21-16B2-DB4B-BC75-394A228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266BF-3408-0E41-675E-7684071F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B4892B-076A-0DB9-52C2-7785E9A4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87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8CF972-98C1-4F90-ED22-5E916930C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0C6F56-6502-24C3-E592-61D04D725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05848-7145-9C77-C5EA-C6FADF15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870719-D2DE-2778-6C36-BB5C5E7D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715714-AD22-BC24-7F79-121979B7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74B6A-0442-F080-A025-CA863196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60F4A-5EFD-AFCE-88AF-FE3019667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27C1A6-B3E6-C4A9-41E2-2BE5AB7B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E33099-14B4-3321-4823-ECC9E958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35AA04-B8E8-2823-05A1-EEE364C2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2575B-24AB-2C81-89E3-102E0791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D14123-65FE-5BA6-EC93-947BA6F2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E39849-C3E9-97E4-E3B6-4E5B2762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0A9735-0E25-901F-02EA-871B0092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2A51A-7F9D-1C77-43B3-EFB2D0F6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18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EB341-068B-FBFF-9892-0520D606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E45B66-2B87-0206-4781-E2851D49E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DC90C9-7C95-C539-45F7-D186AFF8B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4EE6DB-3ED4-7106-9955-F4F3175D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DF1635-3557-A206-99B2-3647C5F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0B0164-2F5E-F740-44CA-9A808421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7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BF854-A1EC-9E2C-1CF7-6070C672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4FBAC2-9A0B-AFD0-70F7-2125877C3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9F80B7-FB3B-21CF-01A2-5630D05A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B5C647-7F46-D705-DCBB-E892C5EED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90B071-49EA-900F-E0A6-AFEDA3AB4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BA9274-3856-0E52-4CF7-9EC5C283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B59373-EDDA-75EC-17A1-13C41035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DFBDA5A-47D6-A1AF-F400-0E836027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14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7B607-04F4-A9F3-6E85-8AAB2E5B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1D8614-CB0E-6F92-4ED9-59B1B218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0A9F1B-A984-3CE6-39E7-6E60CC67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2DA0A6-B8A4-2BFD-A570-435D6B9A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1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A113B8-4555-1B17-5563-B7FD163C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543FA7-D7B4-57EB-93D9-8C6022E0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844AA8-0676-222D-8C98-5537C584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66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6D94C-6841-BC25-1130-21047CC5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82AD4-5262-D1E4-AFC8-D90B8BCE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73DF3B-DFAA-853C-2D9F-FC82EF9E1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6A2998-971A-7F7B-DAD2-512BF3B2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9C4BB1-D003-255E-B67C-EC72DF5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F3B343-84BF-B10D-5C1A-76B4FD31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7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D2798-C56D-B0B3-CF93-02AD0AB5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538A1C-C600-8453-D71B-8F0F4DA68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957EEC-46BE-7677-7CB8-92545A32A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A7F1EE-AE47-B4EB-159B-9C8B6CB4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BC2967-00BF-B03D-3A76-EA1DDF30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87AAAC-7ED6-5143-721E-7FD586A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6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ACF34C-E329-B166-CC02-1F41E2BC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359118-82BC-5C85-E44F-9B2F5125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40B8B5-3274-523F-F821-17C394EDC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26A7-FE79-4274-B90F-FE3DE2F8DE82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AB3910-BF20-CE50-8961-F8F583512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D7244E-555B-4039-FF7E-DB091ED46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FCC2-D741-43B7-A66E-BE25FB084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3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310AD-C422-47CC-D12A-0E560D258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1511010"/>
          </a:xfrm>
        </p:spPr>
        <p:txBody>
          <a:bodyPr>
            <a:noAutofit/>
          </a:bodyPr>
          <a:lstStyle/>
          <a:p>
            <a:pPr algn="l"/>
            <a:r>
              <a:rPr lang="it-IT" sz="5400" b="1" dirty="0">
                <a:solidFill>
                  <a:schemeClr val="accent4"/>
                </a:solidFill>
              </a:rPr>
              <a:t>Produzione di grano in Italia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6BAD6D-324C-E87C-55E1-65F7F1FFB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" y="3429000"/>
            <a:ext cx="5852703" cy="2896644"/>
          </a:xfrm>
        </p:spPr>
        <p:txBody>
          <a:bodyPr>
            <a:noAutofit/>
          </a:bodyPr>
          <a:lstStyle/>
          <a:p>
            <a:pPr algn="l"/>
            <a:r>
              <a:rPr lang="it-IT" sz="2800" dirty="0"/>
              <a:t>Martina Buoncristiano, Samuele Gagliardi, Randa </a:t>
            </a:r>
            <a:r>
              <a:rPr lang="it-IT" sz="2800" dirty="0" err="1"/>
              <a:t>Gebril</a:t>
            </a:r>
            <a:r>
              <a:rPr lang="it-IT" sz="2800" dirty="0"/>
              <a:t>, Samuele Magnani, Veronica Salafia</a:t>
            </a:r>
          </a:p>
        </p:txBody>
      </p:sp>
      <p:pic>
        <p:nvPicPr>
          <p:cNvPr id="4" name="Immagine 3" descr="Immagine che contiene Cereale, seme, Integrale, cereale&#10;&#10;Descrizione generata automaticamente">
            <a:extLst>
              <a:ext uri="{FF2B5EF4-FFF2-40B4-BE49-F238E27FC236}">
                <a16:creationId xmlns:a16="http://schemas.microsoft.com/office/drawing/2014/main" id="{BFB4E141-905F-8F6A-9100-7D3BF241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2" r="1852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060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057C96-BCB0-3F8B-5D5D-C8FE940A1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363" y="640080"/>
            <a:ext cx="5527343" cy="738071"/>
          </a:xfrm>
        </p:spPr>
        <p:txBody>
          <a:bodyPr anchor="b">
            <a:normAutofit fontScale="90000"/>
          </a:bodyPr>
          <a:lstStyle/>
          <a:p>
            <a:pPr algn="l"/>
            <a:r>
              <a:rPr lang="it-IT" sz="5400" dirty="0">
                <a:solidFill>
                  <a:schemeClr val="accent4"/>
                </a:solidFill>
              </a:rPr>
              <a:t>Sicurezza alimentare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C40448-F27E-6EFA-3586-440E9381A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1897039"/>
            <a:ext cx="3734014" cy="2235173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Il grano può presentare residui di pesticidi, sostanze che vengono utilizzate per proteggere le colture da insetti o malattie.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Micotossine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latossine e micotossine, rischi per la salute, alimenti in cui sono  presenti">
            <a:extLst>
              <a:ext uri="{FF2B5EF4-FFF2-40B4-BE49-F238E27FC236}">
                <a16:creationId xmlns:a16="http://schemas.microsoft.com/office/drawing/2014/main" id="{DBF79A3D-182D-EF79-89DB-F7794132E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r="12264"/>
          <a:stretch/>
        </p:blipFill>
        <p:spPr bwMode="auto"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7AF245-FA23-ADD8-8901-B2B29759ECE9}"/>
              </a:ext>
            </a:extLst>
          </p:cNvPr>
          <p:cNvSpPr txBox="1"/>
          <p:nvPr/>
        </p:nvSpPr>
        <p:spPr>
          <a:xfrm>
            <a:off x="890338" y="4488615"/>
            <a:ext cx="3474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Gli agricoltori italiani sono sempre più orientati verso metodi di coltivazione più naturali riducendo uso di sostanze chimiche.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OGM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2649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ome">
            <a:extLst>
              <a:ext uri="{FF2B5EF4-FFF2-40B4-BE49-F238E27FC236}">
                <a16:creationId xmlns:a16="http://schemas.microsoft.com/office/drawing/2014/main" id="{0ED712C6-DD58-2FDA-74CE-2E7F74877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7" r="-1" b="9300"/>
          <a:stretch/>
        </p:blipFill>
        <p:spPr bwMode="auto">
          <a:xfrm>
            <a:off x="4267201" y="10"/>
            <a:ext cx="79248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VORARE PER: FAO – Food and Agricolture Organization – InformaGiovani  Arezzo">
            <a:extLst>
              <a:ext uri="{FF2B5EF4-FFF2-40B4-BE49-F238E27FC236}">
                <a16:creationId xmlns:a16="http://schemas.microsoft.com/office/drawing/2014/main" id="{4261FBB5-BD35-8044-1CF6-525246102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" r="2" b="2901"/>
          <a:stretch/>
        </p:blipFill>
        <p:spPr bwMode="auto">
          <a:xfrm>
            <a:off x="4650916" y="3474720"/>
            <a:ext cx="755583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81" name="Freeform: Shape 208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9E2D16-307F-C549-291F-F755D3DF1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8" y="609601"/>
            <a:ext cx="4499690" cy="1901587"/>
          </a:xfrm>
        </p:spPr>
        <p:txBody>
          <a:bodyPr>
            <a:normAutofit fontScale="90000"/>
          </a:bodyPr>
          <a:lstStyle/>
          <a:p>
            <a:pPr algn="l"/>
            <a:r>
              <a:rPr lang="it-IT" sz="4400" dirty="0">
                <a:solidFill>
                  <a:srgbClr val="00B0F0"/>
                </a:solidFill>
              </a:rPr>
              <a:t>L'Italia e la collaborazione con l'ONU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5EEFE5-FEF3-214D-097E-B057DE33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15" y="2760260"/>
            <a:ext cx="4007449" cy="104746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L’Italia lavora con la FAO, per migliorare la sicurezza alimentare e la produzione di grano nel mondo.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 Tramite UNCTAD, l’Italia discute di come commerciare il grano a livello internazionale.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/>
              <a:t> L’Italia aiuta il Programma Alimentare Mondiale (PAM) donando grano e soldi per aiutare in situazioni di emergenza alimentare.</a:t>
            </a:r>
          </a:p>
        </p:txBody>
      </p:sp>
    </p:spTree>
    <p:extLst>
      <p:ext uri="{BB962C8B-B14F-4D97-AF65-F5344CB8AC3E}">
        <p14:creationId xmlns:p14="http://schemas.microsoft.com/office/powerpoint/2010/main" val="34639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9" name="Rectangle 3098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0B1464-C485-BC80-C20B-6B37DCD65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3816095" cy="21034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Confronto</a:t>
            </a:r>
            <a:r>
              <a:rPr 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dell’ Italia con </a:t>
            </a:r>
            <a:r>
              <a:rPr lang="en-US" sz="44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gli</a:t>
            </a:r>
            <a:r>
              <a:rPr 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altri</a:t>
            </a:r>
            <a:r>
              <a:rPr 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paesi</a:t>
            </a:r>
            <a:endParaRPr lang="en-US" sz="44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D22601-BC10-7C7D-93BA-1F0F97E14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2" y="2647949"/>
            <a:ext cx="4228635" cy="399851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it-IT" sz="2000" dirty="0"/>
              <a:t>Il grano italiano ha una qualità riconosciuta a livello mondiale, per le sue tradizioni agricole e per le tecniche di coltivazione sostenibili.</a:t>
            </a:r>
          </a:p>
          <a:p>
            <a:pPr algn="l"/>
            <a:r>
              <a:rPr lang="it-IT" sz="2000" dirty="0"/>
              <a:t>La pasta italiana, in particolare, beneficia di questa qualità superiore.</a:t>
            </a:r>
          </a:p>
          <a:p>
            <a:pPr algn="l"/>
            <a:r>
              <a:rPr lang="it-IT" sz="2000" dirty="0"/>
              <a:t> L’ attenzione alla sostenibilità in Italia spesso supera quella di paesi come Russia, Cina e Ucraina, dove l’accento può essere posto sulla produzione di massa piuttosto che sulla qualità, tracciabilità e la sostenibilità.</a:t>
            </a:r>
            <a:endParaRPr lang="en-US" sz="2000" dirty="0"/>
          </a:p>
        </p:txBody>
      </p:sp>
      <p:pic>
        <p:nvPicPr>
          <p:cNvPr id="3076" name="Picture 4" descr="Bandiera russa in vendita la bandiera della Russia | Bandiere.it">
            <a:extLst>
              <a:ext uri="{FF2B5EF4-FFF2-40B4-BE49-F238E27FC236}">
                <a16:creationId xmlns:a16="http://schemas.microsoft.com/office/drawing/2014/main" id="{5EDAD5D6-44F0-DE6D-5BA9-CD5F3F3CA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6"/>
          <a:stretch/>
        </p:blipFill>
        <p:spPr bwMode="auto">
          <a:xfrm>
            <a:off x="4726375" y="-2"/>
            <a:ext cx="4228635" cy="342900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NDIERA UCRAINA">
            <a:extLst>
              <a:ext uri="{FF2B5EF4-FFF2-40B4-BE49-F238E27FC236}">
                <a16:creationId xmlns:a16="http://schemas.microsoft.com/office/drawing/2014/main" id="{6FB5BA42-84DC-261E-5C20-D757C59C0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5" b="-1"/>
          <a:stretch/>
        </p:blipFill>
        <p:spPr bwMode="auto"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diera della Repubblica Popolare Cinese - Wikipedia">
            <a:extLst>
              <a:ext uri="{FF2B5EF4-FFF2-40B4-BE49-F238E27FC236}">
                <a16:creationId xmlns:a16="http://schemas.microsoft.com/office/drawing/2014/main" id="{BE1F48F9-5E61-AD33-6913-AF8D13A51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8" b="6"/>
          <a:stretch/>
        </p:blipFill>
        <p:spPr bwMode="auto">
          <a:xfrm>
            <a:off x="9082585" y="3802960"/>
            <a:ext cx="3109415" cy="3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andiera d'Italia - Wikipedia">
            <a:extLst>
              <a:ext uri="{FF2B5EF4-FFF2-40B4-BE49-F238E27FC236}">
                <a16:creationId xmlns:a16="http://schemas.microsoft.com/office/drawing/2014/main" id="{B894DD2A-AA0C-CB3E-DB70-580EFA82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33" y="-1"/>
            <a:ext cx="310636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6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DC76EA-CD7E-722F-F577-4E452E2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Guerra in Ucraina: quanto pesa sull’Italia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3E1473-0CCF-1A0D-1656-30FD13BE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1" y="2240657"/>
            <a:ext cx="5962785" cy="4889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nostro Paese è il principale produttore di grano duro al mondo insieme al Canada. Però circa il 50% della nostra produzione di pasta viene esportata.</a:t>
            </a:r>
          </a:p>
          <a:p>
            <a:pPr marL="0" indent="0">
              <a:buNone/>
            </a:pPr>
            <a:r>
              <a:rPr lang="it-IT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 ricorrere ai mercati esteri?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grano è composto da molteplici varietà con caratteristiche differenti, e le farine industriali si ottengono mescolando grani diversi, per dare stabilità al prodotto.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stragrande maggioranza del grano Ucraino viene esportata in Africa e Asia, in particolare in Egitto e Indonesia. In Italia arriva appena l'1,3%.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L'Italia, come il resto dell'Ue, non è dunque dipendente dalle importazioni dei due ex Paesi dell'Urss, a differenza di quanto avviene con gas e petrolio. I nostri maggiori fornitori di grano sono Francia (19,9%), Canada (14,4%) e Ungheria (13%).</a:t>
            </a:r>
          </a:p>
          <a:p>
            <a:pPr marL="0" indent="0">
              <a:buNone/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L'aumento del prezzo del grano (e dei suoi derivati come la pasta) in Italia non è dunque legato direttamente alle importazioni da Russia e Ucraina.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A31175-BBFE-E3BC-31AC-2E61729D3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3" r="19480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87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ULL FRAMES ITA">
            <a:extLst>
              <a:ext uri="{FF2B5EF4-FFF2-40B4-BE49-F238E27FC236}">
                <a16:creationId xmlns:a16="http://schemas.microsoft.com/office/drawing/2014/main" id="{F98BB0AB-61A0-7664-B760-3C4C80502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14" y="1372179"/>
            <a:ext cx="6449549" cy="4043000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CasellaDiTesto 4">
            <a:extLst>
              <a:ext uri="{FF2B5EF4-FFF2-40B4-BE49-F238E27FC236}">
                <a16:creationId xmlns:a16="http://schemas.microsoft.com/office/drawing/2014/main" id="{B8B62E65-4F1F-69C9-926F-C548642F2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581401"/>
              </p:ext>
            </p:extLst>
          </p:nvPr>
        </p:nvGraphicFramePr>
        <p:xfrm>
          <a:off x="7361923" y="413360"/>
          <a:ext cx="4638011" cy="59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752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486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Produzione di grano in Italia</vt:lpstr>
      <vt:lpstr>Sicurezza alimentare</vt:lpstr>
      <vt:lpstr>L'Italia e la collaborazione con l'ONU</vt:lpstr>
      <vt:lpstr>Confronto dell’ Italia con gli altri paesi</vt:lpstr>
      <vt:lpstr>Guerra in Ucraina: quanto pesa sull’Italia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alimentare</dc:title>
  <dc:creator>Samuele Gagliardi</dc:creator>
  <cp:lastModifiedBy>Samuele Gagliardi</cp:lastModifiedBy>
  <cp:revision>9</cp:revision>
  <dcterms:created xsi:type="dcterms:W3CDTF">2023-10-15T16:54:55Z</dcterms:created>
  <dcterms:modified xsi:type="dcterms:W3CDTF">2023-10-17T04:51:25Z</dcterms:modified>
</cp:coreProperties>
</file>