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8" r:id="rId2"/>
    <p:sldId id="267" r:id="rId3"/>
    <p:sldId id="270" r:id="rId4"/>
    <p:sldId id="269" r:id="rId5"/>
    <p:sldId id="261" r:id="rId6"/>
    <p:sldId id="257" r:id="rId7"/>
    <p:sldId id="271" r:id="rId8"/>
    <p:sldId id="259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86418" autoAdjust="0"/>
  </p:normalViewPr>
  <p:slideViewPr>
    <p:cSldViewPr>
      <p:cViewPr varScale="1">
        <p:scale>
          <a:sx n="95" d="100"/>
          <a:sy n="95" d="100"/>
        </p:scale>
        <p:origin x="20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o Gagliardi" userId="8fffe5e4-2483-4cae-96d5-8e127cc4f0f0" providerId="ADAL" clId="{EA8043F3-0CB5-44E1-AC9B-6EFAE6C9335A}"/>
    <pc:docChg chg="addSld delSld modSld sldOrd">
      <pc:chgData name="Mauro Gagliardi" userId="8fffe5e4-2483-4cae-96d5-8e127cc4f0f0" providerId="ADAL" clId="{EA8043F3-0CB5-44E1-AC9B-6EFAE6C9335A}" dt="2022-02-10T18:04:50.908" v="10" actId="47"/>
      <pc:docMkLst>
        <pc:docMk/>
      </pc:docMkLst>
      <pc:sldChg chg="del">
        <pc:chgData name="Mauro Gagliardi" userId="8fffe5e4-2483-4cae-96d5-8e127cc4f0f0" providerId="ADAL" clId="{EA8043F3-0CB5-44E1-AC9B-6EFAE6C9335A}" dt="2022-02-10T18:04:44.059" v="5" actId="47"/>
        <pc:sldMkLst>
          <pc:docMk/>
          <pc:sldMk cId="452774908" sldId="258"/>
        </pc:sldMkLst>
      </pc:sldChg>
      <pc:sldChg chg="del">
        <pc:chgData name="Mauro Gagliardi" userId="8fffe5e4-2483-4cae-96d5-8e127cc4f0f0" providerId="ADAL" clId="{EA8043F3-0CB5-44E1-AC9B-6EFAE6C9335A}" dt="2022-02-10T18:04:50.908" v="10" actId="47"/>
        <pc:sldMkLst>
          <pc:docMk/>
          <pc:sldMk cId="3071509421" sldId="260"/>
        </pc:sldMkLst>
      </pc:sldChg>
      <pc:sldChg chg="del">
        <pc:chgData name="Mauro Gagliardi" userId="8fffe5e4-2483-4cae-96d5-8e127cc4f0f0" providerId="ADAL" clId="{EA8043F3-0CB5-44E1-AC9B-6EFAE6C9335A}" dt="2022-02-10T18:04:45.116" v="6" actId="47"/>
        <pc:sldMkLst>
          <pc:docMk/>
          <pc:sldMk cId="2793781281" sldId="262"/>
        </pc:sldMkLst>
      </pc:sldChg>
      <pc:sldChg chg="del">
        <pc:chgData name="Mauro Gagliardi" userId="8fffe5e4-2483-4cae-96d5-8e127cc4f0f0" providerId="ADAL" clId="{EA8043F3-0CB5-44E1-AC9B-6EFAE6C9335A}" dt="2022-02-10T18:04:45.846" v="7" actId="47"/>
        <pc:sldMkLst>
          <pc:docMk/>
          <pc:sldMk cId="1537404406" sldId="263"/>
        </pc:sldMkLst>
      </pc:sldChg>
      <pc:sldChg chg="del">
        <pc:chgData name="Mauro Gagliardi" userId="8fffe5e4-2483-4cae-96d5-8e127cc4f0f0" providerId="ADAL" clId="{EA8043F3-0CB5-44E1-AC9B-6EFAE6C9335A}" dt="2022-02-10T18:04:46.566" v="8" actId="47"/>
        <pc:sldMkLst>
          <pc:docMk/>
          <pc:sldMk cId="3223349791" sldId="265"/>
        </pc:sldMkLst>
      </pc:sldChg>
      <pc:sldChg chg="del">
        <pc:chgData name="Mauro Gagliardi" userId="8fffe5e4-2483-4cae-96d5-8e127cc4f0f0" providerId="ADAL" clId="{EA8043F3-0CB5-44E1-AC9B-6EFAE6C9335A}" dt="2022-02-10T18:04:47.255" v="9" actId="47"/>
        <pc:sldMkLst>
          <pc:docMk/>
          <pc:sldMk cId="2738071589" sldId="266"/>
        </pc:sldMkLst>
      </pc:sldChg>
      <pc:sldChg chg="ord">
        <pc:chgData name="Mauro Gagliardi" userId="8fffe5e4-2483-4cae-96d5-8e127cc4f0f0" providerId="ADAL" clId="{EA8043F3-0CB5-44E1-AC9B-6EFAE6C9335A}" dt="2022-02-10T18:03:59.780" v="3"/>
        <pc:sldMkLst>
          <pc:docMk/>
          <pc:sldMk cId="1472089697" sldId="269"/>
        </pc:sldMkLst>
      </pc:sldChg>
      <pc:sldChg chg="ord">
        <pc:chgData name="Mauro Gagliardi" userId="8fffe5e4-2483-4cae-96d5-8e127cc4f0f0" providerId="ADAL" clId="{EA8043F3-0CB5-44E1-AC9B-6EFAE6C9335A}" dt="2022-02-10T18:03:46.328" v="1"/>
        <pc:sldMkLst>
          <pc:docMk/>
          <pc:sldMk cId="1608519488" sldId="270"/>
        </pc:sldMkLst>
      </pc:sldChg>
      <pc:sldChg chg="new">
        <pc:chgData name="Mauro Gagliardi" userId="8fffe5e4-2483-4cae-96d5-8e127cc4f0f0" providerId="ADAL" clId="{EA8043F3-0CB5-44E1-AC9B-6EFAE6C9335A}" dt="2022-02-10T18:04:34.355" v="4" actId="680"/>
        <pc:sldMkLst>
          <pc:docMk/>
          <pc:sldMk cId="170433362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F9F02-8E3C-4ACB-AD48-17C9149381D3}" type="datetimeFigureOut">
              <a:rPr lang="it-IT" smtClean="0"/>
              <a:t>10/02/2022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74768-9C28-4122-AB0D-81B182CD15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086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74768-9C28-4122-AB0D-81B182CD15B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656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CE58-A03B-4844-8C0A-3CA6C159521A}" type="datetimeFigureOut">
              <a:rPr lang="it-IT" smtClean="0"/>
              <a:pPr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F79A-A888-4FA3-8174-523619FD38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9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CE58-A03B-4844-8C0A-3CA6C159521A}" type="datetimeFigureOut">
              <a:rPr lang="it-IT" smtClean="0"/>
              <a:pPr/>
              <a:t>10/02/2022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CF79A-A888-4FA3-8174-523619FD38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58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207CE58-A03B-4844-8C0A-3CA6C159521A}" type="datetimeFigureOut">
              <a:rPr lang="it-IT" smtClean="0"/>
              <a:pPr/>
              <a:t>10/02/2022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ECF79A-A888-4FA3-8174-523619FD38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1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71600" y="5661248"/>
            <a:ext cx="6696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it-IT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Festa della mamma 2017</a:t>
            </a:r>
            <a:endParaRPr lang="it-IT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06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" y="354936"/>
            <a:ext cx="2520280" cy="6148127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603968" y="2106722"/>
            <a:ext cx="35352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CUORE</a:t>
            </a:r>
            <a:r>
              <a:rPr lang="it-IT" dirty="0"/>
              <a:t>: POMPA IDRAULICA</a:t>
            </a:r>
          </a:p>
          <a:p>
            <a:r>
              <a:rPr lang="it-IT" dirty="0">
                <a:solidFill>
                  <a:srgbClr val="FF0000"/>
                </a:solidFill>
              </a:rPr>
              <a:t>SANGUE</a:t>
            </a:r>
            <a:r>
              <a:rPr lang="it-IT" dirty="0"/>
              <a:t>: ACQUA DI IRRIGAZIONE</a:t>
            </a:r>
          </a:p>
          <a:p>
            <a:r>
              <a:rPr lang="it-IT" dirty="0">
                <a:solidFill>
                  <a:srgbClr val="FF0000"/>
                </a:solidFill>
              </a:rPr>
              <a:t>ARTERIE</a:t>
            </a:r>
            <a:r>
              <a:rPr lang="it-IT" dirty="0"/>
              <a:t>: TUBI DI IRRIGAZIONE</a:t>
            </a:r>
          </a:p>
          <a:p>
            <a:r>
              <a:rPr lang="it-IT" dirty="0">
                <a:solidFill>
                  <a:srgbClr val="FF0000"/>
                </a:solidFill>
              </a:rPr>
              <a:t>VENE</a:t>
            </a:r>
            <a:r>
              <a:rPr lang="it-IT" dirty="0"/>
              <a:t>: SERBATOIO PER IL RECUPERO</a:t>
            </a:r>
          </a:p>
          <a:p>
            <a:r>
              <a:rPr lang="it-IT" dirty="0"/>
              <a:t>DELL’ACQUA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98" y="362299"/>
            <a:ext cx="2317159" cy="61488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78552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68096" y="2286000"/>
            <a:ext cx="7290055" cy="402336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51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48869" y="2089854"/>
            <a:ext cx="26331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>
                <a:solidFill>
                  <a:srgbClr val="FF0000"/>
                </a:solidFill>
              </a:rPr>
              <a:t>IL SANGUE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5601816" y="330668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4427984" y="3501008"/>
            <a:ext cx="0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2051720" y="3429000"/>
            <a:ext cx="720080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83568" y="4797152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GLOBULI ROSSI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563888" y="5013176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GLOBULI BIANCHI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948264" y="4931876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PIASTRINE</a:t>
            </a:r>
          </a:p>
        </p:txBody>
      </p:sp>
      <p:pic>
        <p:nvPicPr>
          <p:cNvPr id="16" name="Picture 8" descr="Risultati immagini per globuli bianchi esplorando il corpo uma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81" y="5462954"/>
            <a:ext cx="2272735" cy="12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isultati immagini per globuli ross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5" y="5462954"/>
            <a:ext cx="1765187" cy="71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2 17"/>
          <p:cNvCxnSpPr/>
          <p:nvPr/>
        </p:nvCxnSpPr>
        <p:spPr>
          <a:xfrm flipH="1" flipV="1">
            <a:off x="2339752" y="1124744"/>
            <a:ext cx="792088" cy="967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5563012" y="1124744"/>
            <a:ext cx="817572" cy="1016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6059016" y="260648"/>
            <a:ext cx="2720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SOSTANZE NUTRITIZIE CHE </a:t>
            </a:r>
          </a:p>
          <a:p>
            <a:r>
              <a:rPr lang="it-IT" dirty="0"/>
              <a:t>VENGONO DAI CIBI CHE </a:t>
            </a:r>
          </a:p>
          <a:p>
            <a:r>
              <a:rPr lang="it-IT" dirty="0"/>
              <a:t>MANGIAMO</a:t>
            </a:r>
          </a:p>
        </p:txBody>
      </p:sp>
      <p:pic>
        <p:nvPicPr>
          <p:cNvPr id="1026" name="Picture 2" descr="Risultati immagini per PIAST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47" y="2783729"/>
            <a:ext cx="1248073" cy="70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1483977" y="352981"/>
            <a:ext cx="800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O2</a:t>
            </a:r>
          </a:p>
        </p:txBody>
      </p:sp>
    </p:spTree>
    <p:extLst>
      <p:ext uri="{BB962C8B-B14F-4D97-AF65-F5344CB8AC3E}">
        <p14:creationId xmlns:p14="http://schemas.microsoft.com/office/powerpoint/2010/main" val="147208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uore e circolazione per bambi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02" y="188640"/>
            <a:ext cx="3238500" cy="592455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isultati immagini per globuli rossi siamo fatti cos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t="6592" b="8313"/>
          <a:stretch>
            <a:fillRect/>
          </a:stretch>
        </p:blipFill>
        <p:spPr bwMode="auto">
          <a:xfrm>
            <a:off x="147298" y="2575256"/>
            <a:ext cx="2619481" cy="1714512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isultati immagini per globuli rossi siamo fatti così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391" y="2575256"/>
            <a:ext cx="2620800" cy="171360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isultati immagini per piastrine esplorando il corpo um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006" y="5805264"/>
            <a:ext cx="1360631" cy="1020473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isultati immagini per globuli ross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34" y="0"/>
            <a:ext cx="790616" cy="3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381524" y="4500570"/>
            <a:ext cx="2762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Il sangue arterioso è ricco di O2 e ha un colore rosso brillante</a:t>
            </a:r>
          </a:p>
        </p:txBody>
      </p:sp>
      <p:sp>
        <p:nvSpPr>
          <p:cNvPr id="9" name="Rettangolo 8"/>
          <p:cNvSpPr/>
          <p:nvPr/>
        </p:nvSpPr>
        <p:spPr>
          <a:xfrm>
            <a:off x="0" y="4421984"/>
            <a:ext cx="29492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Il sangue venoso è ricco di CO2 (anidride carbonica), che è lo scarto prodotto dalle nostre cellule. Ha un colore più scuro di quello arterioso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207934" y="161164"/>
            <a:ext cx="288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1600" dirty="0"/>
              <a:t>Nei polmoni i globuli rossi </a:t>
            </a:r>
          </a:p>
          <a:p>
            <a:pPr algn="just"/>
            <a:r>
              <a:rPr lang="it-IT" sz="1600" dirty="0"/>
              <a:t>fanno il pieno di O2</a:t>
            </a:r>
          </a:p>
        </p:txBody>
      </p:sp>
    </p:spTree>
    <p:extLst>
      <p:ext uri="{BB962C8B-B14F-4D97-AF65-F5344CB8AC3E}">
        <p14:creationId xmlns:p14="http://schemas.microsoft.com/office/powerpoint/2010/main" val="248022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cuore e circolazione per bamb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1017240"/>
            <a:ext cx="6096000" cy="4572000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3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3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4" y="816553"/>
            <a:ext cx="8781331" cy="5224893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923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761</TotalTime>
  <Words>93</Words>
  <Application>Microsoft Office PowerPoint</Application>
  <PresentationFormat>Presentazione su schermo (4:3)</PresentationFormat>
  <Paragraphs>19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Calibri</vt:lpstr>
      <vt:lpstr>Tw Cen MT</vt:lpstr>
      <vt:lpstr>Tw Cen MT Condensed</vt:lpstr>
      <vt:lpstr>Wingdings 3</vt:lpstr>
      <vt:lpstr>Integrale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</dc:creator>
  <cp:lastModifiedBy>Mauro Gagliardi</cp:lastModifiedBy>
  <cp:revision>20</cp:revision>
  <dcterms:created xsi:type="dcterms:W3CDTF">2017-05-03T07:33:30Z</dcterms:created>
  <dcterms:modified xsi:type="dcterms:W3CDTF">2022-02-10T18:04:56Z</dcterms:modified>
</cp:coreProperties>
</file>