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senza titolo" id="{21ED7852-D2A0-45F4-86B0-F565B0428DA9}">
          <p14:sldIdLst>
            <p14:sldId id="259"/>
            <p14:sldId id="256"/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85-072B-4D41-B1F8-E44E194181B2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083D3-77DA-44D9-B0DE-B44C364A8C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017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083D3-77DA-44D9-B0DE-B44C364A8C9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3075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698FC-58C6-7401-6347-0C3CD1FCB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0AC808A-5C5C-9812-986A-A34566FFB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555FEB-6F5E-A1F4-18E8-1FA557AB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B989D-C83D-1274-FEA5-422BD3937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11E258-5BD6-E4E9-B309-F65587100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0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9D9192-865D-AF1D-F0E1-A5D19EF65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49E6997-B5AC-7A20-4918-A2FAC20B8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45447BB-B376-4E58-C163-5179AED96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5EA535-CEFA-022E-F611-14244D58E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3466A6-46DD-9763-F553-40E96459D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73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FD7B7CC-94AC-25E5-034E-79629DCE6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EE4F7BE-A9A5-8C42-5DF6-87B92E49C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1897F8-35DC-8C7A-B070-D04A696D2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DF7F3B-BB84-9010-FE2B-3061818FC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DA9E39-6CE7-A440-0AFC-81A12970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75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7989EB-7407-3D8C-1881-979F8C26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C1E06D-7617-B971-D06A-63760D499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AF2169-BFF8-3205-AA0D-DBCB8C8BD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901C71-25A0-92BE-DAF3-392902645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19898F-BCA3-4A39-989E-3C9D96748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428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0EBF7A-12D1-7775-379F-FD6E9591C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3BE1AAF-C438-7AA3-5C91-7AB5520B7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328F88-2F13-0870-C802-A6568A3B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644E9C-B660-2F53-98B9-EFABD7F45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09C658-DB85-CE2C-DEE2-0EB3CEF9E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83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DFEFB0-7A02-1365-8A64-C89D5E030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1F653A-BDB8-7946-1919-0772BB10A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4571238-420D-B5A6-1BF1-294D97E80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08B16F6-D6CC-1EF8-6CBF-3B1CC9FA6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D4C9BA-2F2A-3EC4-709C-F232BD33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749626-332D-B976-ED0B-CDD0481E5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26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9040AC-5276-8A7F-62A8-384199602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EF5CDF-543B-6F30-E546-E78290BDB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F93152-A12A-470F-5FD4-A3D2BDD43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1B87C63-AC3E-C262-F632-32BBAC597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04982C-B199-EBB2-BE83-8206184C3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2A1DED6-2C94-87D5-6BA8-6A9763D65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670569A-103C-9AAC-F9F9-1BB10D241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621BE45-7397-74FA-5170-730390DE6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05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DA0E90-E789-B265-F4A9-E0E6F7DB3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59913BB-FCEE-4BCC-B906-39577507B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E231D0A-9151-2117-9AFB-48DC4D15D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823016F-1535-AD12-1F18-463F0126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30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334985E-3CAA-D96A-B2A2-E2577653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B06BA1C-2D6D-AD70-4058-07C23AA9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C3F0D30-9E94-62DD-6F55-E2E4435B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62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9D8194-BB72-9F91-90A9-5B5D71D7E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78DD26-6B0A-C8C0-5883-49CD1976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392F1E-2A82-CC0A-054F-B36F4BC27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DA7845-C200-E716-439C-20B8869EA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0A5B79-C412-2C89-BD1B-C0B0821E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34D9988-85C6-8FAD-70F9-C44607AD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495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0666AD-DF01-F382-5A0C-19D6A60F1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35A9EB6-F76A-F1AE-4CCE-354D51F24F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01B7CC-C72F-7016-3377-307DCAE6E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2E9FC6-2E9E-CA66-29F8-8F6F73B30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9318EB-DCD7-C64D-110C-8063665F0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3801DC-78DA-F6E6-1E90-29FED191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51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A068215-0F83-8DAC-E368-BA63CA831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6209BD-790B-E9FD-1787-C0B6CB9F3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0FE8DD-F770-CF00-11A2-72515B471C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5D8DF-83E5-4457-BF69-4E8D8D043CF3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5C20B0-26A1-B2E5-4409-50BA31D42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0C9AEE-4DC3-B48E-C084-B461CF83B0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F62DD6-0917-41AB-A031-4EF301626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957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65" name="Rectangle 4164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1D9D98BB-CC44-4D7D-E0B2-0D571B539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130041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US" sz="4600"/>
              <a:t>Where our meat comes from </a:t>
            </a:r>
            <a:br>
              <a:rPr lang="en-US" sz="4600"/>
            </a:br>
            <a:endParaRPr lang="it-IT" sz="4600"/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E0F7DB65-42CA-05F8-9087-E1CB4AB59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122362"/>
            <a:ext cx="4036333" cy="1709849"/>
          </a:xfrm>
        </p:spPr>
        <p:txBody>
          <a:bodyPr anchor="b">
            <a:normAutofit/>
          </a:bodyPr>
          <a:lstStyle/>
          <a:p>
            <a:pPr algn="l"/>
            <a:r>
              <a:rPr lang="it-IT" sz="2000"/>
              <a:t>Samuele Gagliardi</a:t>
            </a:r>
          </a:p>
        </p:txBody>
      </p:sp>
      <p:grpSp>
        <p:nvGrpSpPr>
          <p:cNvPr id="4167" name="Group 4166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168" name="Rectangle 4167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9" name="Rectangle 416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0" name="Rectangle 416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72" name="Rectangle 4171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4" name="Rectangle 417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599FF39F-41B4-DE05-6B5E-B692D07032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5" t="4531" r="31694"/>
          <a:stretch/>
        </p:blipFill>
        <p:spPr bwMode="auto">
          <a:xfrm>
            <a:off x="5922492" y="642026"/>
            <a:ext cx="5536001" cy="54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04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olo 14">
            <a:extLst>
              <a:ext uri="{FF2B5EF4-FFF2-40B4-BE49-F238E27FC236}">
                <a16:creationId xmlns:a16="http://schemas.microsoft.com/office/drawing/2014/main" id="{9E24B2BF-DFF8-90D4-9215-4081A9704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3700"/>
              <a:t>How animals are raised today</a:t>
            </a:r>
            <a:endParaRPr lang="it-IT" sz="3700"/>
          </a:p>
        </p:txBody>
      </p:sp>
      <p:grpSp>
        <p:nvGrpSpPr>
          <p:cNvPr id="1047" name="Group 1046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48" name="Rectangle 104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9" name="Rectangle 104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51" name="Rectangle 1050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09B2EA98-C4EF-8CE1-ADEB-FEB69834BC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0719" y="2330505"/>
            <a:ext cx="4559425" cy="39795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Animals live in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crowded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buildings,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not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 fields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No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natural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grazing or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behavior</a:t>
            </a:r>
            <a:endParaRPr kumimoji="0" lang="it-IT" altLang="it-IT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Waste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stored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 pits,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sprayed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on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land</a:t>
            </a:r>
            <a:endParaRPr kumimoji="0" lang="it-IT" altLang="it-IT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Pollution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and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broken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farming </a:t>
            </a:r>
            <a:r>
              <a:rPr kumimoji="0" lang="it-IT" altLang="it-IT" sz="2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cycles</a:t>
            </a:r>
            <a:endParaRPr kumimoji="0" lang="it-IT" altLang="it-IT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053" name="Rectangle 1052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Rectangle 105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3" name="Picture 9" descr="Farmageddon racconta l'orrore degli allevamenti intensivi - la Repubblica">
            <a:extLst>
              <a:ext uri="{FF2B5EF4-FFF2-40B4-BE49-F238E27FC236}">
                <a16:creationId xmlns:a16="http://schemas.microsoft.com/office/drawing/2014/main" id="{F1CE2F76-7A12-A52A-A865-8E7620804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6" r="28159" b="2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93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3" name="Rectangle 2062">
            <a:extLst>
              <a:ext uri="{FF2B5EF4-FFF2-40B4-BE49-F238E27FC236}">
                <a16:creationId xmlns:a16="http://schemas.microsoft.com/office/drawing/2014/main" id="{2F687420-BEB4-45CD-8226-339BE553B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66F290A-D5BA-3C83-2444-834F40056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en-US" sz="3600"/>
              <a:t>Why is meat so cheap?</a:t>
            </a:r>
            <a:endParaRPr lang="it-IT" sz="360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520151A-B22A-5F62-66F4-BEDA6A56FA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5066" y="2031101"/>
            <a:ext cx="4282984" cy="35119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Big farms = fast, cheap meat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Government supports big farms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Companies don’t pay for pollution or health damage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Real cost paid by people and the planet</a:t>
            </a:r>
          </a:p>
        </p:txBody>
      </p:sp>
      <p:sp>
        <p:nvSpPr>
          <p:cNvPr id="2067" name="Rectangle 2066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9" name="Rectangle 2068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Rectangle 2070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 descr="I costi nascosti della valutazione: il curioso caso australiano | ROARS">
            <a:extLst>
              <a:ext uri="{FF2B5EF4-FFF2-40B4-BE49-F238E27FC236}">
                <a16:creationId xmlns:a16="http://schemas.microsoft.com/office/drawing/2014/main" id="{4A037F93-44BB-F121-3A89-BB14A7FA6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7" r="21302" b="1"/>
          <a:stretch/>
        </p:blipFill>
        <p:spPr bwMode="auto">
          <a:xfrm>
            <a:off x="5987738" y="650494"/>
            <a:ext cx="5628018" cy="532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69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7" name="Rectangle 3086">
            <a:extLst>
              <a:ext uri="{FF2B5EF4-FFF2-40B4-BE49-F238E27FC236}">
                <a16:creationId xmlns:a16="http://schemas.microsoft.com/office/drawing/2014/main" id="{2F687420-BEB4-45CD-8226-339BE553B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50D7741-23AA-96E8-895C-C0DCEAEB7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en-US" sz="3600"/>
              <a:t>What are AFOs and CAFOs?</a:t>
            </a:r>
            <a:endParaRPr lang="it-IT" sz="3600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8949F70-8F12-7AFA-E234-12EFBF2F5D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5066" y="2031101"/>
            <a:ext cx="4282984" cy="35119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AFO = animals kept in one place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CAFO = very large, can pollute water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No grass, no grazing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Most meat comes from CAFOs</a:t>
            </a:r>
          </a:p>
        </p:txBody>
      </p:sp>
      <p:sp>
        <p:nvSpPr>
          <p:cNvPr id="3091" name="Rectangle 3090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3" name="Rectangle 3092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5" name="Rectangle 309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5" name="Picture 3" descr="CAFO / AFO – Fisher Maas Howard Lloyd &amp; Wheeler">
            <a:extLst>
              <a:ext uri="{FF2B5EF4-FFF2-40B4-BE49-F238E27FC236}">
                <a16:creationId xmlns:a16="http://schemas.microsoft.com/office/drawing/2014/main" id="{60B104AC-B913-0D8B-5A8E-F006DDEC5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" r="20060" b="-1"/>
          <a:stretch/>
        </p:blipFill>
        <p:spPr bwMode="auto">
          <a:xfrm>
            <a:off x="5987738" y="650494"/>
            <a:ext cx="5628018" cy="532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951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105</Words>
  <Application>Microsoft Office PowerPoint</Application>
  <PresentationFormat>Widescreen</PresentationFormat>
  <Paragraphs>27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di Office</vt:lpstr>
      <vt:lpstr>Where our meat comes from  </vt:lpstr>
      <vt:lpstr>How animals are raised today</vt:lpstr>
      <vt:lpstr>Why is meat so cheap?</vt:lpstr>
      <vt:lpstr>What are AFOs and CAFOs?</vt:lpstr>
    </vt:vector>
  </TitlesOfParts>
  <Company>Gruppo Mediaset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Francesco Gagliardi</dc:creator>
  <cp:lastModifiedBy>Mauro Francesco Gagliardi</cp:lastModifiedBy>
  <cp:revision>1</cp:revision>
  <dcterms:created xsi:type="dcterms:W3CDTF">2025-04-09T12:00:10Z</dcterms:created>
  <dcterms:modified xsi:type="dcterms:W3CDTF">2025-04-09T12:43:26Z</dcterms:modified>
</cp:coreProperties>
</file>