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F47AD6-9C57-2A5A-016D-9F962F4B911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A50D730-7FD1-A995-1548-622E7DBF7F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F497438-779F-287E-DDAE-971858095BC5}"/>
              </a:ext>
            </a:extLst>
          </p:cNvPr>
          <p:cNvSpPr>
            <a:spLocks noGrp="1"/>
          </p:cNvSpPr>
          <p:nvPr>
            <p:ph type="dt" sz="half" idx="10"/>
          </p:nvPr>
        </p:nvSpPr>
        <p:spPr/>
        <p:txBody>
          <a:bodyPr/>
          <a:lstStyle/>
          <a:p>
            <a:fld id="{35E3CA54-CE14-45F7-9D14-A288D54FC12F}" type="datetimeFigureOut">
              <a:rPr lang="it-IT" smtClean="0"/>
              <a:t>09/02/2025</a:t>
            </a:fld>
            <a:endParaRPr lang="it-IT"/>
          </a:p>
        </p:txBody>
      </p:sp>
      <p:sp>
        <p:nvSpPr>
          <p:cNvPr id="5" name="Segnaposto piè di pagina 4">
            <a:extLst>
              <a:ext uri="{FF2B5EF4-FFF2-40B4-BE49-F238E27FC236}">
                <a16:creationId xmlns:a16="http://schemas.microsoft.com/office/drawing/2014/main" id="{30A72F0D-4FAA-E567-2F6B-04B489DB31B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E929D09-F5A8-C707-8405-FC9F82E5BA37}"/>
              </a:ext>
            </a:extLst>
          </p:cNvPr>
          <p:cNvSpPr>
            <a:spLocks noGrp="1"/>
          </p:cNvSpPr>
          <p:nvPr>
            <p:ph type="sldNum" sz="quarter" idx="12"/>
          </p:nvPr>
        </p:nvSpPr>
        <p:spPr/>
        <p:txBody>
          <a:bodyPr/>
          <a:lstStyle/>
          <a:p>
            <a:fld id="{53920B10-8970-4315-8F7F-0A2D23FDE693}" type="slidenum">
              <a:rPr lang="it-IT" smtClean="0"/>
              <a:t>‹N›</a:t>
            </a:fld>
            <a:endParaRPr lang="it-IT"/>
          </a:p>
        </p:txBody>
      </p:sp>
    </p:spTree>
    <p:extLst>
      <p:ext uri="{BB962C8B-B14F-4D97-AF65-F5344CB8AC3E}">
        <p14:creationId xmlns:p14="http://schemas.microsoft.com/office/powerpoint/2010/main" val="307912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043B11-5CEC-8262-4109-DE2349C6CE8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513C55E-13E3-E093-B168-D5795D99412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9FFC463-59F0-F67F-446C-2224E1DE024F}"/>
              </a:ext>
            </a:extLst>
          </p:cNvPr>
          <p:cNvSpPr>
            <a:spLocks noGrp="1"/>
          </p:cNvSpPr>
          <p:nvPr>
            <p:ph type="dt" sz="half" idx="10"/>
          </p:nvPr>
        </p:nvSpPr>
        <p:spPr/>
        <p:txBody>
          <a:bodyPr/>
          <a:lstStyle/>
          <a:p>
            <a:fld id="{35E3CA54-CE14-45F7-9D14-A288D54FC12F}" type="datetimeFigureOut">
              <a:rPr lang="it-IT" smtClean="0"/>
              <a:t>09/02/2025</a:t>
            </a:fld>
            <a:endParaRPr lang="it-IT"/>
          </a:p>
        </p:txBody>
      </p:sp>
      <p:sp>
        <p:nvSpPr>
          <p:cNvPr id="5" name="Segnaposto piè di pagina 4">
            <a:extLst>
              <a:ext uri="{FF2B5EF4-FFF2-40B4-BE49-F238E27FC236}">
                <a16:creationId xmlns:a16="http://schemas.microsoft.com/office/drawing/2014/main" id="{6A6332F2-D278-BCAE-B40A-39546ECD3D7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92F4806-AE50-02A8-B18A-13DEA3C7C088}"/>
              </a:ext>
            </a:extLst>
          </p:cNvPr>
          <p:cNvSpPr>
            <a:spLocks noGrp="1"/>
          </p:cNvSpPr>
          <p:nvPr>
            <p:ph type="sldNum" sz="quarter" idx="12"/>
          </p:nvPr>
        </p:nvSpPr>
        <p:spPr/>
        <p:txBody>
          <a:bodyPr/>
          <a:lstStyle/>
          <a:p>
            <a:fld id="{53920B10-8970-4315-8F7F-0A2D23FDE693}" type="slidenum">
              <a:rPr lang="it-IT" smtClean="0"/>
              <a:t>‹N›</a:t>
            </a:fld>
            <a:endParaRPr lang="it-IT"/>
          </a:p>
        </p:txBody>
      </p:sp>
    </p:spTree>
    <p:extLst>
      <p:ext uri="{BB962C8B-B14F-4D97-AF65-F5344CB8AC3E}">
        <p14:creationId xmlns:p14="http://schemas.microsoft.com/office/powerpoint/2010/main" val="230922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07BA61C-339C-B93E-77F5-55C0F21A6A9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759F978-2FAF-B9CF-45AC-5248415B286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51B443C-F205-02FF-6B67-4057F3318693}"/>
              </a:ext>
            </a:extLst>
          </p:cNvPr>
          <p:cNvSpPr>
            <a:spLocks noGrp="1"/>
          </p:cNvSpPr>
          <p:nvPr>
            <p:ph type="dt" sz="half" idx="10"/>
          </p:nvPr>
        </p:nvSpPr>
        <p:spPr/>
        <p:txBody>
          <a:bodyPr/>
          <a:lstStyle/>
          <a:p>
            <a:fld id="{35E3CA54-CE14-45F7-9D14-A288D54FC12F}" type="datetimeFigureOut">
              <a:rPr lang="it-IT" smtClean="0"/>
              <a:t>09/02/2025</a:t>
            </a:fld>
            <a:endParaRPr lang="it-IT"/>
          </a:p>
        </p:txBody>
      </p:sp>
      <p:sp>
        <p:nvSpPr>
          <p:cNvPr id="5" name="Segnaposto piè di pagina 4">
            <a:extLst>
              <a:ext uri="{FF2B5EF4-FFF2-40B4-BE49-F238E27FC236}">
                <a16:creationId xmlns:a16="http://schemas.microsoft.com/office/drawing/2014/main" id="{2AAE6E22-2F60-BE9C-AB96-212266EE3AF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6009962-1360-EDF0-745E-8C9FE479DD91}"/>
              </a:ext>
            </a:extLst>
          </p:cNvPr>
          <p:cNvSpPr>
            <a:spLocks noGrp="1"/>
          </p:cNvSpPr>
          <p:nvPr>
            <p:ph type="sldNum" sz="quarter" idx="12"/>
          </p:nvPr>
        </p:nvSpPr>
        <p:spPr/>
        <p:txBody>
          <a:bodyPr/>
          <a:lstStyle/>
          <a:p>
            <a:fld id="{53920B10-8970-4315-8F7F-0A2D23FDE693}" type="slidenum">
              <a:rPr lang="it-IT" smtClean="0"/>
              <a:t>‹N›</a:t>
            </a:fld>
            <a:endParaRPr lang="it-IT"/>
          </a:p>
        </p:txBody>
      </p:sp>
    </p:spTree>
    <p:extLst>
      <p:ext uri="{BB962C8B-B14F-4D97-AF65-F5344CB8AC3E}">
        <p14:creationId xmlns:p14="http://schemas.microsoft.com/office/powerpoint/2010/main" val="395886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848AC8-3FF0-9E3B-67C9-4182A7641F0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5E0A3F0-C905-D82C-2EC7-4CDF7464ADB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004A7A-124C-47AC-5D96-C63452A0C735}"/>
              </a:ext>
            </a:extLst>
          </p:cNvPr>
          <p:cNvSpPr>
            <a:spLocks noGrp="1"/>
          </p:cNvSpPr>
          <p:nvPr>
            <p:ph type="dt" sz="half" idx="10"/>
          </p:nvPr>
        </p:nvSpPr>
        <p:spPr/>
        <p:txBody>
          <a:bodyPr/>
          <a:lstStyle/>
          <a:p>
            <a:fld id="{35E3CA54-CE14-45F7-9D14-A288D54FC12F}" type="datetimeFigureOut">
              <a:rPr lang="it-IT" smtClean="0"/>
              <a:t>09/02/2025</a:t>
            </a:fld>
            <a:endParaRPr lang="it-IT"/>
          </a:p>
        </p:txBody>
      </p:sp>
      <p:sp>
        <p:nvSpPr>
          <p:cNvPr id="5" name="Segnaposto piè di pagina 4">
            <a:extLst>
              <a:ext uri="{FF2B5EF4-FFF2-40B4-BE49-F238E27FC236}">
                <a16:creationId xmlns:a16="http://schemas.microsoft.com/office/drawing/2014/main" id="{0E582EF9-F399-A101-A08A-FD32C940BAE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30F98C2-4E59-447D-596C-3168E0BE2335}"/>
              </a:ext>
            </a:extLst>
          </p:cNvPr>
          <p:cNvSpPr>
            <a:spLocks noGrp="1"/>
          </p:cNvSpPr>
          <p:nvPr>
            <p:ph type="sldNum" sz="quarter" idx="12"/>
          </p:nvPr>
        </p:nvSpPr>
        <p:spPr/>
        <p:txBody>
          <a:bodyPr/>
          <a:lstStyle/>
          <a:p>
            <a:fld id="{53920B10-8970-4315-8F7F-0A2D23FDE693}" type="slidenum">
              <a:rPr lang="it-IT" smtClean="0"/>
              <a:t>‹N›</a:t>
            </a:fld>
            <a:endParaRPr lang="it-IT"/>
          </a:p>
        </p:txBody>
      </p:sp>
    </p:spTree>
    <p:extLst>
      <p:ext uri="{BB962C8B-B14F-4D97-AF65-F5344CB8AC3E}">
        <p14:creationId xmlns:p14="http://schemas.microsoft.com/office/powerpoint/2010/main" val="359628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6D1B89-FC86-0B27-28DB-5317BA974B1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B3F15EA-AB80-6C7B-F565-2A024961AD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C2FEEDE-3164-6613-5A6D-8382173009BC}"/>
              </a:ext>
            </a:extLst>
          </p:cNvPr>
          <p:cNvSpPr>
            <a:spLocks noGrp="1"/>
          </p:cNvSpPr>
          <p:nvPr>
            <p:ph type="dt" sz="half" idx="10"/>
          </p:nvPr>
        </p:nvSpPr>
        <p:spPr/>
        <p:txBody>
          <a:bodyPr/>
          <a:lstStyle/>
          <a:p>
            <a:fld id="{35E3CA54-CE14-45F7-9D14-A288D54FC12F}" type="datetimeFigureOut">
              <a:rPr lang="it-IT" smtClean="0"/>
              <a:t>09/02/2025</a:t>
            </a:fld>
            <a:endParaRPr lang="it-IT"/>
          </a:p>
        </p:txBody>
      </p:sp>
      <p:sp>
        <p:nvSpPr>
          <p:cNvPr id="5" name="Segnaposto piè di pagina 4">
            <a:extLst>
              <a:ext uri="{FF2B5EF4-FFF2-40B4-BE49-F238E27FC236}">
                <a16:creationId xmlns:a16="http://schemas.microsoft.com/office/drawing/2014/main" id="{51014FDB-07A9-A678-07DF-D259D6FE36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7BC82-6E9E-C783-6BAF-1253084840A1}"/>
              </a:ext>
            </a:extLst>
          </p:cNvPr>
          <p:cNvSpPr>
            <a:spLocks noGrp="1"/>
          </p:cNvSpPr>
          <p:nvPr>
            <p:ph type="sldNum" sz="quarter" idx="12"/>
          </p:nvPr>
        </p:nvSpPr>
        <p:spPr/>
        <p:txBody>
          <a:bodyPr/>
          <a:lstStyle/>
          <a:p>
            <a:fld id="{53920B10-8970-4315-8F7F-0A2D23FDE693}" type="slidenum">
              <a:rPr lang="it-IT" smtClean="0"/>
              <a:t>‹N›</a:t>
            </a:fld>
            <a:endParaRPr lang="it-IT"/>
          </a:p>
        </p:txBody>
      </p:sp>
    </p:spTree>
    <p:extLst>
      <p:ext uri="{BB962C8B-B14F-4D97-AF65-F5344CB8AC3E}">
        <p14:creationId xmlns:p14="http://schemas.microsoft.com/office/powerpoint/2010/main" val="77291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F4AA31-70AF-A27F-DAB8-B48C694A56E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CF4FD7-D090-2928-344C-CE088861724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E24BE7C-CCAF-1E33-437B-8D33C310C8F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FF4DD2F-D622-A46F-FD4D-6731E19C216B}"/>
              </a:ext>
            </a:extLst>
          </p:cNvPr>
          <p:cNvSpPr>
            <a:spLocks noGrp="1"/>
          </p:cNvSpPr>
          <p:nvPr>
            <p:ph type="dt" sz="half" idx="10"/>
          </p:nvPr>
        </p:nvSpPr>
        <p:spPr/>
        <p:txBody>
          <a:bodyPr/>
          <a:lstStyle/>
          <a:p>
            <a:fld id="{35E3CA54-CE14-45F7-9D14-A288D54FC12F}" type="datetimeFigureOut">
              <a:rPr lang="it-IT" smtClean="0"/>
              <a:t>09/02/2025</a:t>
            </a:fld>
            <a:endParaRPr lang="it-IT"/>
          </a:p>
        </p:txBody>
      </p:sp>
      <p:sp>
        <p:nvSpPr>
          <p:cNvPr id="6" name="Segnaposto piè di pagina 5">
            <a:extLst>
              <a:ext uri="{FF2B5EF4-FFF2-40B4-BE49-F238E27FC236}">
                <a16:creationId xmlns:a16="http://schemas.microsoft.com/office/drawing/2014/main" id="{C40B2030-09DE-ABBA-03C8-3F2E43D7AC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EC1EA06-81F2-5551-F38E-89BCEA7AF127}"/>
              </a:ext>
            </a:extLst>
          </p:cNvPr>
          <p:cNvSpPr>
            <a:spLocks noGrp="1"/>
          </p:cNvSpPr>
          <p:nvPr>
            <p:ph type="sldNum" sz="quarter" idx="12"/>
          </p:nvPr>
        </p:nvSpPr>
        <p:spPr/>
        <p:txBody>
          <a:bodyPr/>
          <a:lstStyle/>
          <a:p>
            <a:fld id="{53920B10-8970-4315-8F7F-0A2D23FDE693}" type="slidenum">
              <a:rPr lang="it-IT" smtClean="0"/>
              <a:t>‹N›</a:t>
            </a:fld>
            <a:endParaRPr lang="it-IT"/>
          </a:p>
        </p:txBody>
      </p:sp>
    </p:spTree>
    <p:extLst>
      <p:ext uri="{BB962C8B-B14F-4D97-AF65-F5344CB8AC3E}">
        <p14:creationId xmlns:p14="http://schemas.microsoft.com/office/powerpoint/2010/main" val="155457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8F8C66-A8BC-917D-1F7E-151A149D98A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323CE90-2C20-10B5-1633-04564698C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F6A0C05-65E6-760B-8A75-F8AAC34BDAA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6468F6B-24A8-0A41-E6EC-605B0AB2D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373393C-D452-D0AC-F4DD-D3F86319C7A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ACF7C45-8CD8-503F-A5C4-9C9D8F445D23}"/>
              </a:ext>
            </a:extLst>
          </p:cNvPr>
          <p:cNvSpPr>
            <a:spLocks noGrp="1"/>
          </p:cNvSpPr>
          <p:nvPr>
            <p:ph type="dt" sz="half" idx="10"/>
          </p:nvPr>
        </p:nvSpPr>
        <p:spPr/>
        <p:txBody>
          <a:bodyPr/>
          <a:lstStyle/>
          <a:p>
            <a:fld id="{35E3CA54-CE14-45F7-9D14-A288D54FC12F}" type="datetimeFigureOut">
              <a:rPr lang="it-IT" smtClean="0"/>
              <a:t>09/02/2025</a:t>
            </a:fld>
            <a:endParaRPr lang="it-IT"/>
          </a:p>
        </p:txBody>
      </p:sp>
      <p:sp>
        <p:nvSpPr>
          <p:cNvPr id="8" name="Segnaposto piè di pagina 7">
            <a:extLst>
              <a:ext uri="{FF2B5EF4-FFF2-40B4-BE49-F238E27FC236}">
                <a16:creationId xmlns:a16="http://schemas.microsoft.com/office/drawing/2014/main" id="{B50E1872-C5D6-FB16-88FB-5842161D4C4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EC9476A-A526-E328-CACE-B0BEE928C423}"/>
              </a:ext>
            </a:extLst>
          </p:cNvPr>
          <p:cNvSpPr>
            <a:spLocks noGrp="1"/>
          </p:cNvSpPr>
          <p:nvPr>
            <p:ph type="sldNum" sz="quarter" idx="12"/>
          </p:nvPr>
        </p:nvSpPr>
        <p:spPr/>
        <p:txBody>
          <a:bodyPr/>
          <a:lstStyle/>
          <a:p>
            <a:fld id="{53920B10-8970-4315-8F7F-0A2D23FDE693}" type="slidenum">
              <a:rPr lang="it-IT" smtClean="0"/>
              <a:t>‹N›</a:t>
            </a:fld>
            <a:endParaRPr lang="it-IT"/>
          </a:p>
        </p:txBody>
      </p:sp>
    </p:spTree>
    <p:extLst>
      <p:ext uri="{BB962C8B-B14F-4D97-AF65-F5344CB8AC3E}">
        <p14:creationId xmlns:p14="http://schemas.microsoft.com/office/powerpoint/2010/main" val="1879890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5217E6-E239-FEC8-330B-C5036F98D56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F5548DB-D43E-75EB-D693-3035E14776EA}"/>
              </a:ext>
            </a:extLst>
          </p:cNvPr>
          <p:cNvSpPr>
            <a:spLocks noGrp="1"/>
          </p:cNvSpPr>
          <p:nvPr>
            <p:ph type="dt" sz="half" idx="10"/>
          </p:nvPr>
        </p:nvSpPr>
        <p:spPr/>
        <p:txBody>
          <a:bodyPr/>
          <a:lstStyle/>
          <a:p>
            <a:fld id="{35E3CA54-CE14-45F7-9D14-A288D54FC12F}" type="datetimeFigureOut">
              <a:rPr lang="it-IT" smtClean="0"/>
              <a:t>09/02/2025</a:t>
            </a:fld>
            <a:endParaRPr lang="it-IT"/>
          </a:p>
        </p:txBody>
      </p:sp>
      <p:sp>
        <p:nvSpPr>
          <p:cNvPr id="4" name="Segnaposto piè di pagina 3">
            <a:extLst>
              <a:ext uri="{FF2B5EF4-FFF2-40B4-BE49-F238E27FC236}">
                <a16:creationId xmlns:a16="http://schemas.microsoft.com/office/drawing/2014/main" id="{CD3FBC57-6DB0-F0F6-CB5D-083028D2900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643F22B-3013-5197-928A-710580291C4F}"/>
              </a:ext>
            </a:extLst>
          </p:cNvPr>
          <p:cNvSpPr>
            <a:spLocks noGrp="1"/>
          </p:cNvSpPr>
          <p:nvPr>
            <p:ph type="sldNum" sz="quarter" idx="12"/>
          </p:nvPr>
        </p:nvSpPr>
        <p:spPr/>
        <p:txBody>
          <a:bodyPr/>
          <a:lstStyle/>
          <a:p>
            <a:fld id="{53920B10-8970-4315-8F7F-0A2D23FDE693}" type="slidenum">
              <a:rPr lang="it-IT" smtClean="0"/>
              <a:t>‹N›</a:t>
            </a:fld>
            <a:endParaRPr lang="it-IT"/>
          </a:p>
        </p:txBody>
      </p:sp>
    </p:spTree>
    <p:extLst>
      <p:ext uri="{BB962C8B-B14F-4D97-AF65-F5344CB8AC3E}">
        <p14:creationId xmlns:p14="http://schemas.microsoft.com/office/powerpoint/2010/main" val="2944803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23573A2-2EA5-8E0C-C1BA-7B6C294A01A3}"/>
              </a:ext>
            </a:extLst>
          </p:cNvPr>
          <p:cNvSpPr>
            <a:spLocks noGrp="1"/>
          </p:cNvSpPr>
          <p:nvPr>
            <p:ph type="dt" sz="half" idx="10"/>
          </p:nvPr>
        </p:nvSpPr>
        <p:spPr/>
        <p:txBody>
          <a:bodyPr/>
          <a:lstStyle/>
          <a:p>
            <a:fld id="{35E3CA54-CE14-45F7-9D14-A288D54FC12F}" type="datetimeFigureOut">
              <a:rPr lang="it-IT" smtClean="0"/>
              <a:t>09/02/2025</a:t>
            </a:fld>
            <a:endParaRPr lang="it-IT"/>
          </a:p>
        </p:txBody>
      </p:sp>
      <p:sp>
        <p:nvSpPr>
          <p:cNvPr id="3" name="Segnaposto piè di pagina 2">
            <a:extLst>
              <a:ext uri="{FF2B5EF4-FFF2-40B4-BE49-F238E27FC236}">
                <a16:creationId xmlns:a16="http://schemas.microsoft.com/office/drawing/2014/main" id="{7C5E575B-FD43-FB9D-A890-1A8F0D2F2B9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9564E0E-A4AC-C567-59AE-FE3BE97C3631}"/>
              </a:ext>
            </a:extLst>
          </p:cNvPr>
          <p:cNvSpPr>
            <a:spLocks noGrp="1"/>
          </p:cNvSpPr>
          <p:nvPr>
            <p:ph type="sldNum" sz="quarter" idx="12"/>
          </p:nvPr>
        </p:nvSpPr>
        <p:spPr/>
        <p:txBody>
          <a:bodyPr/>
          <a:lstStyle/>
          <a:p>
            <a:fld id="{53920B10-8970-4315-8F7F-0A2D23FDE693}" type="slidenum">
              <a:rPr lang="it-IT" smtClean="0"/>
              <a:t>‹N›</a:t>
            </a:fld>
            <a:endParaRPr lang="it-IT"/>
          </a:p>
        </p:txBody>
      </p:sp>
    </p:spTree>
    <p:extLst>
      <p:ext uri="{BB962C8B-B14F-4D97-AF65-F5344CB8AC3E}">
        <p14:creationId xmlns:p14="http://schemas.microsoft.com/office/powerpoint/2010/main" val="126077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2A5063-CEA0-11CB-1DEC-A14D3B3F97F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549535-27D5-964B-93CA-1530C1386D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43246C0-4471-DF5A-077C-045EBF20D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0CCE039-DE99-B59B-9BED-49A415D2E395}"/>
              </a:ext>
            </a:extLst>
          </p:cNvPr>
          <p:cNvSpPr>
            <a:spLocks noGrp="1"/>
          </p:cNvSpPr>
          <p:nvPr>
            <p:ph type="dt" sz="half" idx="10"/>
          </p:nvPr>
        </p:nvSpPr>
        <p:spPr/>
        <p:txBody>
          <a:bodyPr/>
          <a:lstStyle/>
          <a:p>
            <a:fld id="{35E3CA54-CE14-45F7-9D14-A288D54FC12F}" type="datetimeFigureOut">
              <a:rPr lang="it-IT" smtClean="0"/>
              <a:t>09/02/2025</a:t>
            </a:fld>
            <a:endParaRPr lang="it-IT"/>
          </a:p>
        </p:txBody>
      </p:sp>
      <p:sp>
        <p:nvSpPr>
          <p:cNvPr id="6" name="Segnaposto piè di pagina 5">
            <a:extLst>
              <a:ext uri="{FF2B5EF4-FFF2-40B4-BE49-F238E27FC236}">
                <a16:creationId xmlns:a16="http://schemas.microsoft.com/office/drawing/2014/main" id="{6D84CE8E-606F-F81E-DA44-38750642ADC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AF5134F-0475-7369-356F-A5BFCAA5F873}"/>
              </a:ext>
            </a:extLst>
          </p:cNvPr>
          <p:cNvSpPr>
            <a:spLocks noGrp="1"/>
          </p:cNvSpPr>
          <p:nvPr>
            <p:ph type="sldNum" sz="quarter" idx="12"/>
          </p:nvPr>
        </p:nvSpPr>
        <p:spPr/>
        <p:txBody>
          <a:bodyPr/>
          <a:lstStyle/>
          <a:p>
            <a:fld id="{53920B10-8970-4315-8F7F-0A2D23FDE693}" type="slidenum">
              <a:rPr lang="it-IT" smtClean="0"/>
              <a:t>‹N›</a:t>
            </a:fld>
            <a:endParaRPr lang="it-IT"/>
          </a:p>
        </p:txBody>
      </p:sp>
    </p:spTree>
    <p:extLst>
      <p:ext uri="{BB962C8B-B14F-4D97-AF65-F5344CB8AC3E}">
        <p14:creationId xmlns:p14="http://schemas.microsoft.com/office/powerpoint/2010/main" val="179881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D1886E-EB92-55BD-8C3B-2177462FDC2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0C91907-B612-5AB6-60AA-485FF73FD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99CD30F-5462-3AC0-C798-331B6B434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C0F0BF9-A2FF-9B4B-5B8B-57942F18904B}"/>
              </a:ext>
            </a:extLst>
          </p:cNvPr>
          <p:cNvSpPr>
            <a:spLocks noGrp="1"/>
          </p:cNvSpPr>
          <p:nvPr>
            <p:ph type="dt" sz="half" idx="10"/>
          </p:nvPr>
        </p:nvSpPr>
        <p:spPr/>
        <p:txBody>
          <a:bodyPr/>
          <a:lstStyle/>
          <a:p>
            <a:fld id="{35E3CA54-CE14-45F7-9D14-A288D54FC12F}" type="datetimeFigureOut">
              <a:rPr lang="it-IT" smtClean="0"/>
              <a:t>09/02/2025</a:t>
            </a:fld>
            <a:endParaRPr lang="it-IT"/>
          </a:p>
        </p:txBody>
      </p:sp>
      <p:sp>
        <p:nvSpPr>
          <p:cNvPr id="6" name="Segnaposto piè di pagina 5">
            <a:extLst>
              <a:ext uri="{FF2B5EF4-FFF2-40B4-BE49-F238E27FC236}">
                <a16:creationId xmlns:a16="http://schemas.microsoft.com/office/drawing/2014/main" id="{5743D5E0-0588-40D8-39A6-846543D6CC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0B18090-5C9E-B767-6F5B-2C2C04980FB9}"/>
              </a:ext>
            </a:extLst>
          </p:cNvPr>
          <p:cNvSpPr>
            <a:spLocks noGrp="1"/>
          </p:cNvSpPr>
          <p:nvPr>
            <p:ph type="sldNum" sz="quarter" idx="12"/>
          </p:nvPr>
        </p:nvSpPr>
        <p:spPr/>
        <p:txBody>
          <a:bodyPr/>
          <a:lstStyle/>
          <a:p>
            <a:fld id="{53920B10-8970-4315-8F7F-0A2D23FDE693}" type="slidenum">
              <a:rPr lang="it-IT" smtClean="0"/>
              <a:t>‹N›</a:t>
            </a:fld>
            <a:endParaRPr lang="it-IT"/>
          </a:p>
        </p:txBody>
      </p:sp>
    </p:spTree>
    <p:extLst>
      <p:ext uri="{BB962C8B-B14F-4D97-AF65-F5344CB8AC3E}">
        <p14:creationId xmlns:p14="http://schemas.microsoft.com/office/powerpoint/2010/main" val="303891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7D9CDB9-24E6-AE7C-8607-527FD3085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9F6D7F9-3982-3A1F-F343-81CD690EC9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7E91F5-4A53-642F-BE8E-8F991CBE8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E3CA54-CE14-45F7-9D14-A288D54FC12F}" type="datetimeFigureOut">
              <a:rPr lang="it-IT" smtClean="0"/>
              <a:t>09/02/2025</a:t>
            </a:fld>
            <a:endParaRPr lang="it-IT"/>
          </a:p>
        </p:txBody>
      </p:sp>
      <p:sp>
        <p:nvSpPr>
          <p:cNvPr id="5" name="Segnaposto piè di pagina 4">
            <a:extLst>
              <a:ext uri="{FF2B5EF4-FFF2-40B4-BE49-F238E27FC236}">
                <a16:creationId xmlns:a16="http://schemas.microsoft.com/office/drawing/2014/main" id="{5BEF3A58-C7A6-9D75-A29D-E54AB9F717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FE58BFB6-4393-1E5B-4C54-19E031659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920B10-8970-4315-8F7F-0A2D23FDE693}" type="slidenum">
              <a:rPr lang="it-IT" smtClean="0"/>
              <a:t>‹N›</a:t>
            </a:fld>
            <a:endParaRPr lang="it-IT"/>
          </a:p>
        </p:txBody>
      </p:sp>
    </p:spTree>
    <p:extLst>
      <p:ext uri="{BB962C8B-B14F-4D97-AF65-F5344CB8AC3E}">
        <p14:creationId xmlns:p14="http://schemas.microsoft.com/office/powerpoint/2010/main" val="4120453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5A8FD97-C746-4B13-F5CE-C357066E5069}"/>
              </a:ext>
            </a:extLst>
          </p:cNvPr>
          <p:cNvSpPr>
            <a:spLocks noGrp="1"/>
          </p:cNvSpPr>
          <p:nvPr>
            <p:ph type="title"/>
          </p:nvPr>
        </p:nvSpPr>
        <p:spPr/>
        <p:txBody>
          <a:bodyPr/>
          <a:lstStyle/>
          <a:p>
            <a:endParaRPr lang="it-IT"/>
          </a:p>
        </p:txBody>
      </p:sp>
      <p:pic>
        <p:nvPicPr>
          <p:cNvPr id="7" name="Segnaposto contenuto 6" descr="Immagine che contiene testo, schermata, Carattere, Marchio&#10;&#10;Descrizione generata automaticamente">
            <a:extLst>
              <a:ext uri="{FF2B5EF4-FFF2-40B4-BE49-F238E27FC236}">
                <a16:creationId xmlns:a16="http://schemas.microsoft.com/office/drawing/2014/main" id="{CCFD009B-43AF-67F0-190B-8E023FAAA34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70823"/>
            <a:ext cx="5181600" cy="3860941"/>
          </a:xfrm>
          <a:prstGeom prst="rect">
            <a:avLst/>
          </a:prstGeom>
        </p:spPr>
      </p:pic>
      <p:sp>
        <p:nvSpPr>
          <p:cNvPr id="11" name="Segnaposto contenuto 10">
            <a:extLst>
              <a:ext uri="{FF2B5EF4-FFF2-40B4-BE49-F238E27FC236}">
                <a16:creationId xmlns:a16="http://schemas.microsoft.com/office/drawing/2014/main" id="{A29AAC21-8DDA-EC57-9243-96B6D62C0C12}"/>
              </a:ext>
            </a:extLst>
          </p:cNvPr>
          <p:cNvSpPr>
            <a:spLocks noGrp="1"/>
          </p:cNvSpPr>
          <p:nvPr>
            <p:ph sz="half" idx="2"/>
          </p:nvPr>
        </p:nvSpPr>
        <p:spPr/>
        <p:txBody>
          <a:bodyPr>
            <a:normAutofit/>
          </a:bodyPr>
          <a:lstStyle/>
          <a:p>
            <a:r>
              <a:rPr lang="it-IT" sz="2000" dirty="0"/>
              <a:t>Le fonti del rischio sono tutte quelle fonti come rischio elettrico rischio chimico rischio nell'uso dei macchinari rischio dal rumore rischio incendio rischio derivante da emergenze rischio derivato dall'uso dei video terminali rischio di una non corretta illuminazione e rischio da microclima.</a:t>
            </a:r>
          </a:p>
        </p:txBody>
      </p:sp>
    </p:spTree>
    <p:extLst>
      <p:ext uri="{BB962C8B-B14F-4D97-AF65-F5344CB8AC3E}">
        <p14:creationId xmlns:p14="http://schemas.microsoft.com/office/powerpoint/2010/main" val="2471426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CB0A7F-2120-6094-D99E-5BAB8A7C2109}"/>
              </a:ext>
            </a:extLst>
          </p:cNvPr>
          <p:cNvSpPr>
            <a:spLocks noGrp="1"/>
          </p:cNvSpPr>
          <p:nvPr>
            <p:ph type="title"/>
          </p:nvPr>
        </p:nvSpPr>
        <p:spPr/>
        <p:txBody>
          <a:bodyPr/>
          <a:lstStyle/>
          <a:p>
            <a:endParaRPr lang="it-IT"/>
          </a:p>
        </p:txBody>
      </p:sp>
      <p:pic>
        <p:nvPicPr>
          <p:cNvPr id="7" name="Segnaposto contenuto 6" descr="Immagine che contiene testo, schermata, Sito Web, Pagina Web&#10;&#10;Descrizione generata automaticamente">
            <a:extLst>
              <a:ext uri="{FF2B5EF4-FFF2-40B4-BE49-F238E27FC236}">
                <a16:creationId xmlns:a16="http://schemas.microsoft.com/office/drawing/2014/main" id="{0A5D8018-18F0-7542-7A83-2A8097AD3CCD}"/>
              </a:ext>
            </a:extLst>
          </p:cNvPr>
          <p:cNvPicPr>
            <a:picLocks noGrp="1" noChangeAspect="1"/>
          </p:cNvPicPr>
          <p:nvPr>
            <p:ph sz="half" idx="1"/>
          </p:nvPr>
        </p:nvPicPr>
        <p:blipFill>
          <a:blip r:embed="rId2"/>
          <a:stretch>
            <a:fillRect/>
          </a:stretch>
        </p:blipFill>
        <p:spPr>
          <a:xfrm>
            <a:off x="838200" y="2049173"/>
            <a:ext cx="5181600" cy="3904241"/>
          </a:xfrm>
          <a:prstGeom prst="rect">
            <a:avLst/>
          </a:prstGeom>
        </p:spPr>
      </p:pic>
      <p:sp>
        <p:nvSpPr>
          <p:cNvPr id="9" name="Segnaposto contenuto 8">
            <a:extLst>
              <a:ext uri="{FF2B5EF4-FFF2-40B4-BE49-F238E27FC236}">
                <a16:creationId xmlns:a16="http://schemas.microsoft.com/office/drawing/2014/main" id="{486CFEE6-BDF7-1715-8AD3-7B9ADC857123}"/>
              </a:ext>
            </a:extLst>
          </p:cNvPr>
          <p:cNvSpPr>
            <a:spLocks noGrp="1"/>
          </p:cNvSpPr>
          <p:nvPr>
            <p:ph sz="half" idx="2"/>
          </p:nvPr>
        </p:nvSpPr>
        <p:spPr/>
        <p:txBody>
          <a:bodyPr>
            <a:normAutofit/>
          </a:bodyPr>
          <a:lstStyle/>
          <a:p>
            <a:r>
              <a:rPr lang="it-IT" sz="2000" dirty="0"/>
              <a:t>L'esposizione prolungata nel tempo a livelli significativi di rumore in ambiente di lavoro può provocare effetti negativi sulla salute, tra i quali il più conosciuto è la diminuzione permanente della capacità uditiva</a:t>
            </a:r>
          </a:p>
        </p:txBody>
      </p:sp>
    </p:spTree>
    <p:extLst>
      <p:ext uri="{BB962C8B-B14F-4D97-AF65-F5344CB8AC3E}">
        <p14:creationId xmlns:p14="http://schemas.microsoft.com/office/powerpoint/2010/main" val="179925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50C77-CD79-509D-7E7A-977C6BDA8036}"/>
              </a:ext>
            </a:extLst>
          </p:cNvPr>
          <p:cNvSpPr>
            <a:spLocks noGrp="1"/>
          </p:cNvSpPr>
          <p:nvPr>
            <p:ph type="title"/>
          </p:nvPr>
        </p:nvSpPr>
        <p:spPr/>
        <p:txBody>
          <a:bodyPr/>
          <a:lstStyle/>
          <a:p>
            <a:endParaRPr lang="it-IT"/>
          </a:p>
        </p:txBody>
      </p:sp>
      <p:pic>
        <p:nvPicPr>
          <p:cNvPr id="5" name="Segnaposto contenuto 4" descr="Immagine che contiene testo, schermata, Sito Web, Pubblicità online&#10;&#10;Descrizione generata automaticamente">
            <a:extLst>
              <a:ext uri="{FF2B5EF4-FFF2-40B4-BE49-F238E27FC236}">
                <a16:creationId xmlns:a16="http://schemas.microsoft.com/office/drawing/2014/main" id="{B647F224-47B1-9DDA-4A1B-C59D2711B3A5}"/>
              </a:ext>
            </a:extLst>
          </p:cNvPr>
          <p:cNvPicPr>
            <a:picLocks noGrp="1" noChangeAspect="1"/>
          </p:cNvPicPr>
          <p:nvPr>
            <p:ph sz="half" idx="1"/>
          </p:nvPr>
        </p:nvPicPr>
        <p:blipFill>
          <a:blip r:embed="rId2"/>
          <a:stretch>
            <a:fillRect/>
          </a:stretch>
        </p:blipFill>
        <p:spPr>
          <a:xfrm>
            <a:off x="838200" y="2045494"/>
            <a:ext cx="5181600" cy="3911600"/>
          </a:xfrm>
          <a:prstGeom prst="rect">
            <a:avLst/>
          </a:prstGeom>
        </p:spPr>
      </p:pic>
      <p:sp>
        <p:nvSpPr>
          <p:cNvPr id="9" name="Segnaposto contenuto 8">
            <a:extLst>
              <a:ext uri="{FF2B5EF4-FFF2-40B4-BE49-F238E27FC236}">
                <a16:creationId xmlns:a16="http://schemas.microsoft.com/office/drawing/2014/main" id="{8CBB2A30-6530-93E4-209A-37FFD460863C}"/>
              </a:ext>
            </a:extLst>
          </p:cNvPr>
          <p:cNvSpPr>
            <a:spLocks noGrp="1"/>
          </p:cNvSpPr>
          <p:nvPr>
            <p:ph sz="half" idx="2"/>
          </p:nvPr>
        </p:nvSpPr>
        <p:spPr/>
        <p:txBody>
          <a:bodyPr>
            <a:normAutofit/>
          </a:bodyPr>
          <a:lstStyle/>
          <a:p>
            <a:r>
              <a:rPr lang="it-IT" sz="2000" dirty="0"/>
              <a:t>Si intendono a rischio di incendio e luoghi di lavoro o parte di essi in cui sono presenti sostanze infiammabili e condizioni locali o di esercizio delle attività che possono favorire lo sviluppo di incendi</a:t>
            </a:r>
          </a:p>
        </p:txBody>
      </p:sp>
    </p:spTree>
    <p:extLst>
      <p:ext uri="{BB962C8B-B14F-4D97-AF65-F5344CB8AC3E}">
        <p14:creationId xmlns:p14="http://schemas.microsoft.com/office/powerpoint/2010/main" val="331759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CDEF44-3CB1-051E-888D-A70F4B9E3AD4}"/>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CFD81781-C0B2-4E6A-9583-3388D38DD89B}"/>
              </a:ext>
            </a:extLst>
          </p:cNvPr>
          <p:cNvPicPr>
            <a:picLocks noGrp="1" noChangeAspect="1"/>
          </p:cNvPicPr>
          <p:nvPr>
            <p:ph sz="half" idx="1"/>
          </p:nvPr>
        </p:nvPicPr>
        <p:blipFill>
          <a:blip r:embed="rId2"/>
          <a:stretch>
            <a:fillRect/>
          </a:stretch>
        </p:blipFill>
        <p:spPr>
          <a:xfrm>
            <a:off x="838200" y="2053677"/>
            <a:ext cx="5181600" cy="3895233"/>
          </a:xfrm>
          <a:prstGeom prst="rect">
            <a:avLst/>
          </a:prstGeom>
        </p:spPr>
      </p:pic>
      <p:sp>
        <p:nvSpPr>
          <p:cNvPr id="9" name="Segnaposto contenuto 8">
            <a:extLst>
              <a:ext uri="{FF2B5EF4-FFF2-40B4-BE49-F238E27FC236}">
                <a16:creationId xmlns:a16="http://schemas.microsoft.com/office/drawing/2014/main" id="{E5E368E9-A017-14AA-C952-CA3D4C24868D}"/>
              </a:ext>
            </a:extLst>
          </p:cNvPr>
          <p:cNvSpPr>
            <a:spLocks noGrp="1"/>
          </p:cNvSpPr>
          <p:nvPr>
            <p:ph sz="half" idx="2"/>
          </p:nvPr>
        </p:nvSpPr>
        <p:spPr/>
        <p:txBody>
          <a:bodyPr>
            <a:normAutofit/>
          </a:bodyPr>
          <a:lstStyle/>
          <a:p>
            <a:pPr algn="just"/>
            <a:r>
              <a:rPr lang="it-IT" sz="2000" dirty="0"/>
              <a:t>Il piano di emergenza ha come obiettivo quello di prevenire o limitare i pericoli per le persone coordinare gli interventi per personale a tutti i livelli intervenire dove è necessario con un primo soccorso sanitario definire esattamente i compiti da assegnare alle persone. Ovviamente perciò tutte le misure non corrette messe in atto possono recare danno ai lavoratori</a:t>
            </a:r>
          </a:p>
        </p:txBody>
      </p:sp>
    </p:spTree>
    <p:extLst>
      <p:ext uri="{BB962C8B-B14F-4D97-AF65-F5344CB8AC3E}">
        <p14:creationId xmlns:p14="http://schemas.microsoft.com/office/powerpoint/2010/main" val="18739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61C05E-4C9C-91D9-B08F-237A48275CE5}"/>
              </a:ext>
            </a:extLst>
          </p:cNvPr>
          <p:cNvSpPr>
            <a:spLocks noGrp="1"/>
          </p:cNvSpPr>
          <p:nvPr>
            <p:ph type="title"/>
          </p:nvPr>
        </p:nvSpPr>
        <p:spPr/>
        <p:txBody>
          <a:bodyPr/>
          <a:lstStyle/>
          <a:p>
            <a:endParaRPr lang="it-IT"/>
          </a:p>
        </p:txBody>
      </p:sp>
      <p:pic>
        <p:nvPicPr>
          <p:cNvPr id="5" name="Segnaposto contenuto 4" descr="Immagine che contiene testo, schermata, cartone animato, design&#10;&#10;Descrizione generata automaticamente">
            <a:extLst>
              <a:ext uri="{FF2B5EF4-FFF2-40B4-BE49-F238E27FC236}">
                <a16:creationId xmlns:a16="http://schemas.microsoft.com/office/drawing/2014/main" id="{FA364FBD-5AFD-FC09-B36F-AAC8088CDEA8}"/>
              </a:ext>
            </a:extLst>
          </p:cNvPr>
          <p:cNvPicPr>
            <a:picLocks noGrp="1" noChangeAspect="1"/>
          </p:cNvPicPr>
          <p:nvPr>
            <p:ph sz="half" idx="1"/>
          </p:nvPr>
        </p:nvPicPr>
        <p:blipFill>
          <a:blip r:embed="rId2"/>
          <a:stretch>
            <a:fillRect/>
          </a:stretch>
        </p:blipFill>
        <p:spPr>
          <a:xfrm>
            <a:off x="838200" y="2055476"/>
            <a:ext cx="5181600" cy="3891635"/>
          </a:xfrm>
          <a:prstGeom prst="rect">
            <a:avLst/>
          </a:prstGeom>
        </p:spPr>
      </p:pic>
      <p:sp>
        <p:nvSpPr>
          <p:cNvPr id="9" name="Segnaposto contenuto 8">
            <a:extLst>
              <a:ext uri="{FF2B5EF4-FFF2-40B4-BE49-F238E27FC236}">
                <a16:creationId xmlns:a16="http://schemas.microsoft.com/office/drawing/2014/main" id="{0DF7A687-6802-51EC-3A9C-C4C74DFC5925}"/>
              </a:ext>
            </a:extLst>
          </p:cNvPr>
          <p:cNvSpPr>
            <a:spLocks noGrp="1"/>
          </p:cNvSpPr>
          <p:nvPr>
            <p:ph sz="half" idx="2"/>
          </p:nvPr>
        </p:nvSpPr>
        <p:spPr/>
        <p:txBody>
          <a:bodyPr>
            <a:normAutofit/>
          </a:bodyPr>
          <a:lstStyle/>
          <a:p>
            <a:r>
              <a:rPr lang="it-IT" sz="2000" dirty="0"/>
              <a:t>In questo senso l'uso protratto del video terminale o pertanto provocare nel lavoratore affaticamento visivo ad esempio bruciori lacrimazione, disturbi muscolo scheletrici ad esempio cefalea lombalgie </a:t>
            </a:r>
            <a:r>
              <a:rPr lang="it-IT" sz="2000" dirty="0" err="1"/>
              <a:t>cervibroncalgie</a:t>
            </a:r>
            <a:r>
              <a:rPr lang="it-IT" sz="2000" dirty="0"/>
              <a:t> e stanchezza disturbi di tipo psicologico e psicosomatico</a:t>
            </a:r>
          </a:p>
        </p:txBody>
      </p:sp>
    </p:spTree>
    <p:extLst>
      <p:ext uri="{BB962C8B-B14F-4D97-AF65-F5344CB8AC3E}">
        <p14:creationId xmlns:p14="http://schemas.microsoft.com/office/powerpoint/2010/main" val="189353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F95615-6543-85DE-41FA-87854D19BCE7}"/>
              </a:ext>
            </a:extLst>
          </p:cNvPr>
          <p:cNvSpPr>
            <a:spLocks noGrp="1"/>
          </p:cNvSpPr>
          <p:nvPr>
            <p:ph type="title"/>
          </p:nvPr>
        </p:nvSpPr>
        <p:spPr/>
        <p:txBody>
          <a:bodyPr/>
          <a:lstStyle/>
          <a:p>
            <a:endParaRPr lang="it-IT"/>
          </a:p>
        </p:txBody>
      </p:sp>
      <p:sp>
        <p:nvSpPr>
          <p:cNvPr id="4" name="Segnaposto contenuto 3">
            <a:extLst>
              <a:ext uri="{FF2B5EF4-FFF2-40B4-BE49-F238E27FC236}">
                <a16:creationId xmlns:a16="http://schemas.microsoft.com/office/drawing/2014/main" id="{70B52AC9-F217-08C9-C67A-C25D86DFE889}"/>
              </a:ext>
            </a:extLst>
          </p:cNvPr>
          <p:cNvSpPr>
            <a:spLocks noGrp="1"/>
          </p:cNvSpPr>
          <p:nvPr>
            <p:ph sz="half" idx="2"/>
          </p:nvPr>
        </p:nvSpPr>
        <p:spPr/>
        <p:txBody>
          <a:bodyPr>
            <a:normAutofit/>
          </a:bodyPr>
          <a:lstStyle/>
          <a:p>
            <a:r>
              <a:rPr lang="it-IT" sz="2000" dirty="0"/>
              <a:t>Sfavorevoli condizioni di illuminazione possono esporre a rischio per la salute per effetto di scarsa visibilità oppure al contrario per abbagli incontrollati. Inoltre, una non corretta illuminazione, potrebbe costringere il lavoratore ad assumere una scorretta postura atta a compensare le insufficienze visive</a:t>
            </a:r>
          </a:p>
        </p:txBody>
      </p:sp>
      <p:pic>
        <p:nvPicPr>
          <p:cNvPr id="5" name="Segnaposto contenuto 4" descr="Immagine che contiene testo, schermata, design&#10;&#10;Descrizione generata automaticamente">
            <a:extLst>
              <a:ext uri="{FF2B5EF4-FFF2-40B4-BE49-F238E27FC236}">
                <a16:creationId xmlns:a16="http://schemas.microsoft.com/office/drawing/2014/main" id="{CDEF19F8-4C87-BAC1-FFA0-D14F00E9AB47}"/>
              </a:ext>
            </a:extLst>
          </p:cNvPr>
          <p:cNvPicPr>
            <a:picLocks noGrp="1" noChangeAspect="1"/>
          </p:cNvPicPr>
          <p:nvPr>
            <p:ph sz="half" idx="1"/>
          </p:nvPr>
        </p:nvPicPr>
        <p:blipFill>
          <a:blip r:embed="rId2"/>
          <a:stretch>
            <a:fillRect/>
          </a:stretch>
        </p:blipFill>
        <p:spPr>
          <a:xfrm>
            <a:off x="838200" y="2052751"/>
            <a:ext cx="5181600" cy="3897085"/>
          </a:xfrm>
          <a:prstGeom prst="rect">
            <a:avLst/>
          </a:prstGeom>
        </p:spPr>
      </p:pic>
    </p:spTree>
    <p:extLst>
      <p:ext uri="{BB962C8B-B14F-4D97-AF65-F5344CB8AC3E}">
        <p14:creationId xmlns:p14="http://schemas.microsoft.com/office/powerpoint/2010/main" val="379320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D55EAE-0C45-A6D3-7C42-7550241EA0F0}"/>
              </a:ext>
            </a:extLst>
          </p:cNvPr>
          <p:cNvSpPr>
            <a:spLocks noGrp="1"/>
          </p:cNvSpPr>
          <p:nvPr>
            <p:ph type="title"/>
          </p:nvPr>
        </p:nvSpPr>
        <p:spPr/>
        <p:txBody>
          <a:bodyPr/>
          <a:lstStyle/>
          <a:p>
            <a:endParaRPr lang="it-IT"/>
          </a:p>
        </p:txBody>
      </p:sp>
      <p:sp>
        <p:nvSpPr>
          <p:cNvPr id="4" name="Segnaposto contenuto 3">
            <a:extLst>
              <a:ext uri="{FF2B5EF4-FFF2-40B4-BE49-F238E27FC236}">
                <a16:creationId xmlns:a16="http://schemas.microsoft.com/office/drawing/2014/main" id="{FE2D918C-107E-3721-E2DF-259C72959610}"/>
              </a:ext>
            </a:extLst>
          </p:cNvPr>
          <p:cNvSpPr>
            <a:spLocks noGrp="1"/>
          </p:cNvSpPr>
          <p:nvPr>
            <p:ph sz="half" idx="2"/>
          </p:nvPr>
        </p:nvSpPr>
        <p:spPr/>
        <p:txBody>
          <a:bodyPr>
            <a:normAutofit/>
          </a:bodyPr>
          <a:lstStyle/>
          <a:p>
            <a:r>
              <a:rPr lang="it-IT" sz="2000" dirty="0"/>
              <a:t>Per microclima si intendono quei fattori fisici e ambientali che insieme a parametri relativi all'attività fisica e metabolica ed abbigliamento di un soggetto concorrono a determinare gli scambi termici che avvengono tra i lavoratori e l'ambiente in cui si trova.</a:t>
            </a:r>
          </a:p>
        </p:txBody>
      </p:sp>
      <p:pic>
        <p:nvPicPr>
          <p:cNvPr id="5" name="Segnaposto contenuto 4" descr="Immagine che contiene testo, schermata, cartone animato, Pagina Web&#10;&#10;Descrizione generata automaticamente">
            <a:extLst>
              <a:ext uri="{FF2B5EF4-FFF2-40B4-BE49-F238E27FC236}">
                <a16:creationId xmlns:a16="http://schemas.microsoft.com/office/drawing/2014/main" id="{F83FDD75-1CA2-F023-8B62-987E1A74C346}"/>
              </a:ext>
            </a:extLst>
          </p:cNvPr>
          <p:cNvPicPr>
            <a:picLocks noGrp="1" noChangeAspect="1"/>
          </p:cNvPicPr>
          <p:nvPr>
            <p:ph sz="half" idx="1"/>
          </p:nvPr>
        </p:nvPicPr>
        <p:blipFill>
          <a:blip r:embed="rId2"/>
          <a:stretch>
            <a:fillRect/>
          </a:stretch>
        </p:blipFill>
        <p:spPr>
          <a:xfrm>
            <a:off x="838200" y="2053677"/>
            <a:ext cx="5181600" cy="3895233"/>
          </a:xfrm>
          <a:prstGeom prst="rect">
            <a:avLst/>
          </a:prstGeom>
        </p:spPr>
      </p:pic>
    </p:spTree>
    <p:extLst>
      <p:ext uri="{BB962C8B-B14F-4D97-AF65-F5344CB8AC3E}">
        <p14:creationId xmlns:p14="http://schemas.microsoft.com/office/powerpoint/2010/main" val="1437923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F39126-4D3D-6515-E4F1-BC1BDE668D33}"/>
              </a:ext>
            </a:extLst>
          </p:cNvPr>
          <p:cNvSpPr>
            <a:spLocks noGrp="1"/>
          </p:cNvSpPr>
          <p:nvPr>
            <p:ph type="title"/>
          </p:nvPr>
        </p:nvSpPr>
        <p:spPr/>
        <p:txBody>
          <a:bodyPr/>
          <a:lstStyle/>
          <a:p>
            <a:endParaRPr lang="it-IT"/>
          </a:p>
        </p:txBody>
      </p:sp>
      <p:sp>
        <p:nvSpPr>
          <p:cNvPr id="4" name="Segnaposto contenuto 3">
            <a:extLst>
              <a:ext uri="{FF2B5EF4-FFF2-40B4-BE49-F238E27FC236}">
                <a16:creationId xmlns:a16="http://schemas.microsoft.com/office/drawing/2014/main" id="{37BAEC09-0385-7646-906E-0E35D56C4031}"/>
              </a:ext>
            </a:extLst>
          </p:cNvPr>
          <p:cNvSpPr>
            <a:spLocks noGrp="1"/>
          </p:cNvSpPr>
          <p:nvPr>
            <p:ph sz="half" idx="2"/>
          </p:nvPr>
        </p:nvSpPr>
        <p:spPr/>
        <p:txBody>
          <a:bodyPr/>
          <a:lstStyle/>
          <a:p>
            <a:endParaRPr lang="it-IT" dirty="0"/>
          </a:p>
        </p:txBody>
      </p:sp>
      <p:pic>
        <p:nvPicPr>
          <p:cNvPr id="5" name="Segnaposto contenuto 4" descr="Immagine che contiene testo, biglietto da visita, schermata&#10;&#10;Descrizione generata automaticamente">
            <a:extLst>
              <a:ext uri="{FF2B5EF4-FFF2-40B4-BE49-F238E27FC236}">
                <a16:creationId xmlns:a16="http://schemas.microsoft.com/office/drawing/2014/main" id="{65F30E9F-300B-5521-FCBB-74306C877C85}"/>
              </a:ext>
            </a:extLst>
          </p:cNvPr>
          <p:cNvPicPr>
            <a:picLocks noGrp="1" noChangeAspect="1"/>
          </p:cNvPicPr>
          <p:nvPr>
            <p:ph sz="half" idx="1"/>
          </p:nvPr>
        </p:nvPicPr>
        <p:blipFill>
          <a:blip r:embed="rId2"/>
          <a:stretch>
            <a:fillRect/>
          </a:stretch>
        </p:blipFill>
        <p:spPr>
          <a:xfrm>
            <a:off x="838200" y="2057291"/>
            <a:ext cx="5181600" cy="3888006"/>
          </a:xfrm>
          <a:prstGeom prst="rect">
            <a:avLst/>
          </a:prstGeom>
        </p:spPr>
      </p:pic>
    </p:spTree>
    <p:extLst>
      <p:ext uri="{BB962C8B-B14F-4D97-AF65-F5344CB8AC3E}">
        <p14:creationId xmlns:p14="http://schemas.microsoft.com/office/powerpoint/2010/main" val="416342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4D1D8-7F52-5710-7755-3F5BDED91510}"/>
              </a:ext>
            </a:extLst>
          </p:cNvPr>
          <p:cNvSpPr>
            <a:spLocks noGrp="1"/>
          </p:cNvSpPr>
          <p:nvPr>
            <p:ph type="title"/>
          </p:nvPr>
        </p:nvSpPr>
        <p:spPr/>
        <p:txBody>
          <a:bodyPr/>
          <a:lstStyle/>
          <a:p>
            <a:endParaRPr lang="it-IT"/>
          </a:p>
        </p:txBody>
      </p:sp>
      <p:pic>
        <p:nvPicPr>
          <p:cNvPr id="5" name="Segnaposto contenuto 4" descr="Immagine che contiene testo, schermata, computer, Sito Web&#10;&#10;Descrizione generata automaticamente">
            <a:extLst>
              <a:ext uri="{FF2B5EF4-FFF2-40B4-BE49-F238E27FC236}">
                <a16:creationId xmlns:a16="http://schemas.microsoft.com/office/drawing/2014/main" id="{68D28F79-4417-AA84-1656-D6DE0948336A}"/>
              </a:ext>
            </a:extLst>
          </p:cNvPr>
          <p:cNvPicPr>
            <a:picLocks noGrp="1" noChangeAspect="1"/>
          </p:cNvPicPr>
          <p:nvPr>
            <p:ph sz="half" idx="1"/>
          </p:nvPr>
        </p:nvPicPr>
        <p:blipFill>
          <a:blip r:embed="rId2"/>
          <a:stretch>
            <a:fillRect/>
          </a:stretch>
        </p:blipFill>
        <p:spPr>
          <a:xfrm>
            <a:off x="838200" y="2058194"/>
            <a:ext cx="5181600" cy="3886200"/>
          </a:xfrm>
          <a:prstGeom prst="rect">
            <a:avLst/>
          </a:prstGeom>
        </p:spPr>
      </p:pic>
      <p:sp>
        <p:nvSpPr>
          <p:cNvPr id="9" name="Segnaposto contenuto 8">
            <a:extLst>
              <a:ext uri="{FF2B5EF4-FFF2-40B4-BE49-F238E27FC236}">
                <a16:creationId xmlns:a16="http://schemas.microsoft.com/office/drawing/2014/main" id="{22DD1D10-3618-8A1C-DE48-CE1EAD9F1DE5}"/>
              </a:ext>
            </a:extLst>
          </p:cNvPr>
          <p:cNvSpPr>
            <a:spLocks noGrp="1"/>
          </p:cNvSpPr>
          <p:nvPr>
            <p:ph sz="half" idx="2"/>
          </p:nvPr>
        </p:nvSpPr>
        <p:spPr/>
        <p:txBody>
          <a:bodyPr>
            <a:normAutofit/>
          </a:bodyPr>
          <a:lstStyle/>
          <a:p>
            <a:r>
              <a:rPr lang="it-IT" sz="2000" dirty="0"/>
              <a:t>Il rischio elettrico è presente in qualsiasi attività si svolga. Comporta l'utilizzo corretto di attrezzature elettriche, cavi elettrici (sospesi e non) l'utilizzo corretto delle prese. Un impianto elettrico deve possedere tutti i requisiti al fine di non arrecare danno, di una nuocere alle persone alle cose o a se stesso.</a:t>
            </a:r>
          </a:p>
        </p:txBody>
      </p:sp>
    </p:spTree>
    <p:extLst>
      <p:ext uri="{BB962C8B-B14F-4D97-AF65-F5344CB8AC3E}">
        <p14:creationId xmlns:p14="http://schemas.microsoft.com/office/powerpoint/2010/main" val="174023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39E917-9CD8-3C51-7F6F-54667B0750F9}"/>
              </a:ext>
            </a:extLst>
          </p:cNvPr>
          <p:cNvSpPr>
            <a:spLocks noGrp="1"/>
          </p:cNvSpPr>
          <p:nvPr>
            <p:ph type="title"/>
          </p:nvPr>
        </p:nvSpPr>
        <p:spPr/>
        <p:txBody>
          <a:bodyPr/>
          <a:lstStyle/>
          <a:p>
            <a:endParaRPr lang="it-IT"/>
          </a:p>
        </p:txBody>
      </p:sp>
      <p:pic>
        <p:nvPicPr>
          <p:cNvPr id="5" name="Segnaposto contenuto 4" descr="Immagine che contiene testo, schermata, Sito Web, Pagina Web&#10;&#10;Descrizione generata automaticamente">
            <a:extLst>
              <a:ext uri="{FF2B5EF4-FFF2-40B4-BE49-F238E27FC236}">
                <a16:creationId xmlns:a16="http://schemas.microsoft.com/office/drawing/2014/main" id="{2FF369BC-B83E-6FA8-62A7-A1327C177C2D}"/>
              </a:ext>
            </a:extLst>
          </p:cNvPr>
          <p:cNvPicPr>
            <a:picLocks noGrp="1" noChangeAspect="1"/>
          </p:cNvPicPr>
          <p:nvPr>
            <p:ph sz="half" idx="1"/>
          </p:nvPr>
        </p:nvPicPr>
        <p:blipFill>
          <a:blip r:embed="rId2"/>
          <a:stretch>
            <a:fillRect/>
          </a:stretch>
        </p:blipFill>
        <p:spPr>
          <a:xfrm>
            <a:off x="838200" y="2063637"/>
            <a:ext cx="5181600" cy="3875314"/>
          </a:xfrm>
          <a:prstGeom prst="rect">
            <a:avLst/>
          </a:prstGeom>
        </p:spPr>
      </p:pic>
      <p:sp>
        <p:nvSpPr>
          <p:cNvPr id="9" name="Segnaposto contenuto 8">
            <a:extLst>
              <a:ext uri="{FF2B5EF4-FFF2-40B4-BE49-F238E27FC236}">
                <a16:creationId xmlns:a16="http://schemas.microsoft.com/office/drawing/2014/main" id="{ED4A20E3-3218-7FBE-3925-B78603324AAF}"/>
              </a:ext>
            </a:extLst>
          </p:cNvPr>
          <p:cNvSpPr>
            <a:spLocks noGrp="1"/>
          </p:cNvSpPr>
          <p:nvPr>
            <p:ph sz="half" idx="2"/>
          </p:nvPr>
        </p:nvSpPr>
        <p:spPr/>
        <p:txBody>
          <a:bodyPr>
            <a:normAutofit/>
          </a:bodyPr>
          <a:lstStyle/>
          <a:p>
            <a:r>
              <a:rPr lang="it-IT" sz="2000" dirty="0"/>
              <a:t>Per rischio chimico si intende l'uso professionale di sostanze o preparati impiegati nei cicli di lavoro che possono essere pericolosi in relazione alle condizioni di impiego.</a:t>
            </a:r>
          </a:p>
        </p:txBody>
      </p:sp>
    </p:spTree>
    <p:extLst>
      <p:ext uri="{BB962C8B-B14F-4D97-AF65-F5344CB8AC3E}">
        <p14:creationId xmlns:p14="http://schemas.microsoft.com/office/powerpoint/2010/main" val="139421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1BEE87-3F9A-8E9A-3609-472D73B9B3E1}"/>
              </a:ext>
            </a:extLst>
          </p:cNvPr>
          <p:cNvSpPr>
            <a:spLocks noGrp="1"/>
          </p:cNvSpPr>
          <p:nvPr>
            <p:ph type="title"/>
          </p:nvPr>
        </p:nvSpPr>
        <p:spPr/>
        <p:txBody>
          <a:bodyPr/>
          <a:lstStyle/>
          <a:p>
            <a:endParaRPr lang="it-IT"/>
          </a:p>
        </p:txBody>
      </p:sp>
      <p:pic>
        <p:nvPicPr>
          <p:cNvPr id="5" name="Segnaposto contenuto 4" descr="Immagine che contiene testo, schermata, Pagina Web, Sito Web&#10;&#10;Descrizione generata automaticamente">
            <a:extLst>
              <a:ext uri="{FF2B5EF4-FFF2-40B4-BE49-F238E27FC236}">
                <a16:creationId xmlns:a16="http://schemas.microsoft.com/office/drawing/2014/main" id="{0613C117-B539-D288-FD38-E2D026467218}"/>
              </a:ext>
            </a:extLst>
          </p:cNvPr>
          <p:cNvPicPr>
            <a:picLocks noGrp="1" noChangeAspect="1"/>
          </p:cNvPicPr>
          <p:nvPr>
            <p:ph sz="half" idx="1"/>
          </p:nvPr>
        </p:nvPicPr>
        <p:blipFill>
          <a:blip r:embed="rId2"/>
          <a:stretch>
            <a:fillRect/>
          </a:stretch>
        </p:blipFill>
        <p:spPr>
          <a:xfrm>
            <a:off x="838200" y="2059100"/>
            <a:ext cx="5181600" cy="3884388"/>
          </a:xfrm>
          <a:prstGeom prst="rect">
            <a:avLst/>
          </a:prstGeom>
        </p:spPr>
      </p:pic>
      <p:sp>
        <p:nvSpPr>
          <p:cNvPr id="9" name="Segnaposto contenuto 8">
            <a:extLst>
              <a:ext uri="{FF2B5EF4-FFF2-40B4-BE49-F238E27FC236}">
                <a16:creationId xmlns:a16="http://schemas.microsoft.com/office/drawing/2014/main" id="{1D7AB860-B431-F2F3-FD30-ED1EE9D6B44E}"/>
              </a:ext>
            </a:extLst>
          </p:cNvPr>
          <p:cNvSpPr>
            <a:spLocks noGrp="1"/>
          </p:cNvSpPr>
          <p:nvPr>
            <p:ph sz="half" idx="2"/>
          </p:nvPr>
        </p:nvSpPr>
        <p:spPr/>
        <p:txBody>
          <a:bodyPr>
            <a:normAutofit/>
          </a:bodyPr>
          <a:lstStyle/>
          <a:p>
            <a:r>
              <a:rPr lang="it-IT" sz="2000" dirty="0"/>
              <a:t>I rischi principali, legati e macchinari, cioè legati all'utilizzo di macchine e attrezzature possono essere molteplici, ad esempio lo schiacciamento, l'urto, il taglio, </a:t>
            </a:r>
            <a:r>
              <a:rPr lang="it-IT" sz="2000" dirty="0" err="1"/>
              <a:t>impigliamento</a:t>
            </a:r>
            <a:r>
              <a:rPr lang="it-IT" sz="2000" dirty="0"/>
              <a:t>, proiezioni di pezzi o di scintille, il trascinamento, l'intrappolamento e anche abrasioni.</a:t>
            </a:r>
          </a:p>
        </p:txBody>
      </p:sp>
    </p:spTree>
    <p:extLst>
      <p:ext uri="{BB962C8B-B14F-4D97-AF65-F5344CB8AC3E}">
        <p14:creationId xmlns:p14="http://schemas.microsoft.com/office/powerpoint/2010/main" val="358899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5E0359-E893-05D3-4F5F-EFC950F3B9C8}"/>
              </a:ext>
            </a:extLst>
          </p:cNvPr>
          <p:cNvSpPr>
            <a:spLocks noGrp="1"/>
          </p:cNvSpPr>
          <p:nvPr>
            <p:ph type="title"/>
          </p:nvPr>
        </p:nvSpPr>
        <p:spPr/>
        <p:txBody>
          <a:bodyPr/>
          <a:lstStyle/>
          <a:p>
            <a:endParaRPr lang="it-IT"/>
          </a:p>
        </p:txBody>
      </p:sp>
      <p:sp>
        <p:nvSpPr>
          <p:cNvPr id="4" name="Segnaposto contenuto 3">
            <a:extLst>
              <a:ext uri="{FF2B5EF4-FFF2-40B4-BE49-F238E27FC236}">
                <a16:creationId xmlns:a16="http://schemas.microsoft.com/office/drawing/2014/main" id="{4E68E438-B261-8412-FBEA-77C373B4ED82}"/>
              </a:ext>
            </a:extLst>
          </p:cNvPr>
          <p:cNvSpPr>
            <a:spLocks noGrp="1"/>
          </p:cNvSpPr>
          <p:nvPr>
            <p:ph sz="half" idx="2"/>
          </p:nvPr>
        </p:nvSpPr>
        <p:spPr/>
        <p:txBody>
          <a:bodyPr/>
          <a:lstStyle/>
          <a:p>
            <a:endParaRPr lang="it-IT" dirty="0"/>
          </a:p>
        </p:txBody>
      </p:sp>
      <p:pic>
        <p:nvPicPr>
          <p:cNvPr id="5" name="Segnaposto contenuto 4" descr="Immagine che contiene testo, schermata, Pubblicità online, Pagina Web&#10;&#10;Descrizione generata automaticamente">
            <a:extLst>
              <a:ext uri="{FF2B5EF4-FFF2-40B4-BE49-F238E27FC236}">
                <a16:creationId xmlns:a16="http://schemas.microsoft.com/office/drawing/2014/main" id="{4FB6162A-0B0C-EEFB-F328-CD3FD9B5D7CB}"/>
              </a:ext>
            </a:extLst>
          </p:cNvPr>
          <p:cNvPicPr>
            <a:picLocks noGrp="1" noChangeAspect="1"/>
          </p:cNvPicPr>
          <p:nvPr>
            <p:ph sz="half" idx="1"/>
          </p:nvPr>
        </p:nvPicPr>
        <p:blipFill>
          <a:blip r:embed="rId2"/>
          <a:stretch>
            <a:fillRect/>
          </a:stretch>
        </p:blipFill>
        <p:spPr>
          <a:xfrm>
            <a:off x="838200" y="2058194"/>
            <a:ext cx="5181600" cy="3886200"/>
          </a:xfrm>
          <a:prstGeom prst="rect">
            <a:avLst/>
          </a:prstGeom>
        </p:spPr>
      </p:pic>
    </p:spTree>
    <p:extLst>
      <p:ext uri="{BB962C8B-B14F-4D97-AF65-F5344CB8AC3E}">
        <p14:creationId xmlns:p14="http://schemas.microsoft.com/office/powerpoint/2010/main" val="289874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E585C4-DBFE-F016-E294-086E5466459E}"/>
              </a:ext>
            </a:extLst>
          </p:cNvPr>
          <p:cNvSpPr>
            <a:spLocks noGrp="1"/>
          </p:cNvSpPr>
          <p:nvPr>
            <p:ph type="title"/>
          </p:nvPr>
        </p:nvSpPr>
        <p:spPr/>
        <p:txBody>
          <a:bodyPr/>
          <a:lstStyle/>
          <a:p>
            <a:endParaRPr lang="it-IT"/>
          </a:p>
        </p:txBody>
      </p:sp>
      <p:sp>
        <p:nvSpPr>
          <p:cNvPr id="4" name="Segnaposto contenuto 3">
            <a:extLst>
              <a:ext uri="{FF2B5EF4-FFF2-40B4-BE49-F238E27FC236}">
                <a16:creationId xmlns:a16="http://schemas.microsoft.com/office/drawing/2014/main" id="{A07C3109-325A-7719-742F-C3C3C886E82A}"/>
              </a:ext>
            </a:extLst>
          </p:cNvPr>
          <p:cNvSpPr>
            <a:spLocks noGrp="1"/>
          </p:cNvSpPr>
          <p:nvPr>
            <p:ph sz="half" idx="2"/>
          </p:nvPr>
        </p:nvSpPr>
        <p:spPr/>
        <p:txBody>
          <a:bodyPr/>
          <a:lstStyle/>
          <a:p>
            <a:endParaRPr lang="it-IT"/>
          </a:p>
        </p:txBody>
      </p:sp>
      <p:pic>
        <p:nvPicPr>
          <p:cNvPr id="5" name="Segnaposto contenuto 4" descr="Immagine che contiene testo, schermata, cartone animato&#10;&#10;Descrizione generata automaticamente">
            <a:extLst>
              <a:ext uri="{FF2B5EF4-FFF2-40B4-BE49-F238E27FC236}">
                <a16:creationId xmlns:a16="http://schemas.microsoft.com/office/drawing/2014/main" id="{E02292F5-16EF-24B9-F16E-B14CFB3D4BFC}"/>
              </a:ext>
            </a:extLst>
          </p:cNvPr>
          <p:cNvPicPr>
            <a:picLocks noGrp="1" noChangeAspect="1"/>
          </p:cNvPicPr>
          <p:nvPr>
            <p:ph sz="half" idx="1"/>
          </p:nvPr>
        </p:nvPicPr>
        <p:blipFill>
          <a:blip r:embed="rId2"/>
          <a:stretch>
            <a:fillRect/>
          </a:stretch>
        </p:blipFill>
        <p:spPr>
          <a:xfrm>
            <a:off x="838200" y="2051853"/>
            <a:ext cx="5181600" cy="3898881"/>
          </a:xfrm>
          <a:prstGeom prst="rect">
            <a:avLst/>
          </a:prstGeom>
        </p:spPr>
      </p:pic>
    </p:spTree>
    <p:extLst>
      <p:ext uri="{BB962C8B-B14F-4D97-AF65-F5344CB8AC3E}">
        <p14:creationId xmlns:p14="http://schemas.microsoft.com/office/powerpoint/2010/main" val="3494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1C60A4-DFE7-F662-DB6C-275EC497DEB8}"/>
              </a:ext>
            </a:extLst>
          </p:cNvPr>
          <p:cNvSpPr>
            <a:spLocks noGrp="1"/>
          </p:cNvSpPr>
          <p:nvPr>
            <p:ph type="title"/>
          </p:nvPr>
        </p:nvSpPr>
        <p:spPr/>
        <p:txBody>
          <a:bodyPr/>
          <a:lstStyle/>
          <a:p>
            <a:endParaRPr lang="it-IT"/>
          </a:p>
        </p:txBody>
      </p:sp>
      <p:pic>
        <p:nvPicPr>
          <p:cNvPr id="6" name="Segnaposto contenuto 5" descr="Immagine che contiene testo, schermata, Sito Web, Pubblicità online&#10;&#10;Descrizione generata automaticamente">
            <a:extLst>
              <a:ext uri="{FF2B5EF4-FFF2-40B4-BE49-F238E27FC236}">
                <a16:creationId xmlns:a16="http://schemas.microsoft.com/office/drawing/2014/main" id="{24E71756-147A-D14D-AC60-44BCA8C4D4A9}"/>
              </a:ext>
            </a:extLst>
          </p:cNvPr>
          <p:cNvPicPr>
            <a:picLocks noGrp="1" noChangeAspect="1"/>
          </p:cNvPicPr>
          <p:nvPr>
            <p:ph sz="half" idx="1"/>
          </p:nvPr>
        </p:nvPicPr>
        <p:blipFill>
          <a:blip r:embed="rId2"/>
          <a:stretch>
            <a:fillRect/>
          </a:stretch>
        </p:blipFill>
        <p:spPr>
          <a:xfrm>
            <a:off x="838200" y="2042751"/>
            <a:ext cx="5181600" cy="3917086"/>
          </a:xfrm>
          <a:prstGeom prst="rect">
            <a:avLst/>
          </a:prstGeom>
        </p:spPr>
      </p:pic>
      <p:sp>
        <p:nvSpPr>
          <p:cNvPr id="9" name="CasellaDiTesto 8">
            <a:extLst>
              <a:ext uri="{FF2B5EF4-FFF2-40B4-BE49-F238E27FC236}">
                <a16:creationId xmlns:a16="http://schemas.microsoft.com/office/drawing/2014/main" id="{1F4481AE-2834-8473-E636-DC2B31278D71}"/>
              </a:ext>
            </a:extLst>
          </p:cNvPr>
          <p:cNvSpPr txBox="1"/>
          <p:nvPr/>
        </p:nvSpPr>
        <p:spPr>
          <a:xfrm>
            <a:off x="8762999" y="4372380"/>
            <a:ext cx="1072922" cy="276999"/>
          </a:xfrm>
          <a:prstGeom prst="rect">
            <a:avLst/>
          </a:prstGeom>
          <a:noFill/>
        </p:spPr>
        <p:txBody>
          <a:bodyPr wrap="none" rtlCol="0">
            <a:spAutoFit/>
          </a:bodyPr>
          <a:lstStyle/>
          <a:p>
            <a:r>
              <a:rPr lang="it-IT" sz="1200" dirty="0">
                <a:solidFill>
                  <a:schemeClr val="bg1"/>
                </a:solidFill>
              </a:rPr>
              <a:t>di emergenza</a:t>
            </a:r>
          </a:p>
        </p:txBody>
      </p:sp>
      <p:sp>
        <p:nvSpPr>
          <p:cNvPr id="11" name="Segnaposto contenuto 10">
            <a:extLst>
              <a:ext uri="{FF2B5EF4-FFF2-40B4-BE49-F238E27FC236}">
                <a16:creationId xmlns:a16="http://schemas.microsoft.com/office/drawing/2014/main" id="{2A87608D-972C-2C60-3745-44E87E5ACDA1}"/>
              </a:ext>
            </a:extLst>
          </p:cNvPr>
          <p:cNvSpPr>
            <a:spLocks noGrp="1"/>
          </p:cNvSpPr>
          <p:nvPr>
            <p:ph sz="half" idx="2"/>
          </p:nvPr>
        </p:nvSpPr>
        <p:spPr/>
        <p:txBody>
          <a:bodyPr>
            <a:normAutofit/>
          </a:bodyPr>
          <a:lstStyle/>
          <a:p>
            <a:r>
              <a:rPr lang="it-IT" sz="2000" dirty="0"/>
              <a:t>I rischi organizzativi sono tutti quei rischi che dipendono dalle cosiddette dinamiche aziendali, cioè dall'insieme dei rapporti lavorativi interpersonali e di organizzazioni che si creano all'interno di un ambiente lavorativo. Parliamo di tecniche e metodi di lavoro, gestione degli impianti stoccaggio materiali, la manutenzione, l'igiene nei luoghi di lavoro e le procedure di emergenza</a:t>
            </a:r>
          </a:p>
        </p:txBody>
      </p:sp>
    </p:spTree>
    <p:extLst>
      <p:ext uri="{BB962C8B-B14F-4D97-AF65-F5344CB8AC3E}">
        <p14:creationId xmlns:p14="http://schemas.microsoft.com/office/powerpoint/2010/main" val="113608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9E57A7-BC09-A4B3-9D02-5A749CCDFBD7}"/>
              </a:ext>
            </a:extLst>
          </p:cNvPr>
          <p:cNvSpPr>
            <a:spLocks noGrp="1"/>
          </p:cNvSpPr>
          <p:nvPr>
            <p:ph type="title"/>
          </p:nvPr>
        </p:nvSpPr>
        <p:spPr/>
        <p:txBody>
          <a:bodyPr/>
          <a:lstStyle/>
          <a:p>
            <a:endParaRPr lang="it-IT"/>
          </a:p>
        </p:txBody>
      </p:sp>
      <p:sp>
        <p:nvSpPr>
          <p:cNvPr id="4" name="Segnaposto contenuto 3">
            <a:extLst>
              <a:ext uri="{FF2B5EF4-FFF2-40B4-BE49-F238E27FC236}">
                <a16:creationId xmlns:a16="http://schemas.microsoft.com/office/drawing/2014/main" id="{DAE591A5-BB1E-F153-75DA-F2A49C881849}"/>
              </a:ext>
            </a:extLst>
          </p:cNvPr>
          <p:cNvSpPr>
            <a:spLocks noGrp="1"/>
          </p:cNvSpPr>
          <p:nvPr>
            <p:ph sz="half" idx="2"/>
          </p:nvPr>
        </p:nvSpPr>
        <p:spPr/>
        <p:txBody>
          <a:bodyPr/>
          <a:lstStyle/>
          <a:p>
            <a:endParaRPr lang="it-IT"/>
          </a:p>
        </p:txBody>
      </p:sp>
      <p:pic>
        <p:nvPicPr>
          <p:cNvPr id="5" name="Segnaposto contenuto 4" descr="Immagine che contiene testo, schermata, grafica, Carattere&#10;&#10;Descrizione generata automaticamente">
            <a:extLst>
              <a:ext uri="{FF2B5EF4-FFF2-40B4-BE49-F238E27FC236}">
                <a16:creationId xmlns:a16="http://schemas.microsoft.com/office/drawing/2014/main" id="{25D41E6F-ADE3-F3D9-EEBF-A74DD9D45A27}"/>
              </a:ext>
            </a:extLst>
          </p:cNvPr>
          <p:cNvPicPr>
            <a:picLocks noGrp="1" noChangeAspect="1"/>
          </p:cNvPicPr>
          <p:nvPr>
            <p:ph sz="half" idx="1"/>
          </p:nvPr>
        </p:nvPicPr>
        <p:blipFill>
          <a:blip r:embed="rId2"/>
          <a:stretch>
            <a:fillRect/>
          </a:stretch>
        </p:blipFill>
        <p:spPr>
          <a:xfrm>
            <a:off x="838200" y="2064517"/>
            <a:ext cx="5181600" cy="3873553"/>
          </a:xfrm>
          <a:prstGeom prst="rect">
            <a:avLst/>
          </a:prstGeom>
        </p:spPr>
      </p:pic>
    </p:spTree>
    <p:extLst>
      <p:ext uri="{BB962C8B-B14F-4D97-AF65-F5344CB8AC3E}">
        <p14:creationId xmlns:p14="http://schemas.microsoft.com/office/powerpoint/2010/main" val="253659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249FC7-888F-6826-5340-FE67F44A709D}"/>
              </a:ext>
            </a:extLst>
          </p:cNvPr>
          <p:cNvSpPr>
            <a:spLocks noGrp="1"/>
          </p:cNvSpPr>
          <p:nvPr>
            <p:ph type="title"/>
          </p:nvPr>
        </p:nvSpPr>
        <p:spPr/>
        <p:txBody>
          <a:bodyPr/>
          <a:lstStyle/>
          <a:p>
            <a:endParaRPr lang="it-IT"/>
          </a:p>
        </p:txBody>
      </p:sp>
      <p:pic>
        <p:nvPicPr>
          <p:cNvPr id="7" name="Segnaposto contenuto 6" descr="Immagine che contiene testo, schermata&#10;&#10;Descrizione generata automaticamente">
            <a:extLst>
              <a:ext uri="{FF2B5EF4-FFF2-40B4-BE49-F238E27FC236}">
                <a16:creationId xmlns:a16="http://schemas.microsoft.com/office/drawing/2014/main" id="{0E4CB72A-D836-FC42-9FF2-738D8DEDA43D}"/>
              </a:ext>
            </a:extLst>
          </p:cNvPr>
          <p:cNvPicPr>
            <a:picLocks noGrp="1" noChangeAspect="1"/>
          </p:cNvPicPr>
          <p:nvPr>
            <p:ph sz="half" idx="1"/>
          </p:nvPr>
        </p:nvPicPr>
        <p:blipFill>
          <a:blip r:embed="rId2"/>
          <a:stretch>
            <a:fillRect/>
          </a:stretch>
        </p:blipFill>
        <p:spPr>
          <a:xfrm>
            <a:off x="838200" y="2052751"/>
            <a:ext cx="5181600" cy="3897085"/>
          </a:xfrm>
          <a:prstGeom prst="rect">
            <a:avLst/>
          </a:prstGeom>
        </p:spPr>
      </p:pic>
      <p:sp>
        <p:nvSpPr>
          <p:cNvPr id="9" name="Segnaposto contenuto 8">
            <a:extLst>
              <a:ext uri="{FF2B5EF4-FFF2-40B4-BE49-F238E27FC236}">
                <a16:creationId xmlns:a16="http://schemas.microsoft.com/office/drawing/2014/main" id="{181BC25D-D6FD-3B2C-01A0-E2647F551703}"/>
              </a:ext>
            </a:extLst>
          </p:cNvPr>
          <p:cNvSpPr>
            <a:spLocks noGrp="1"/>
          </p:cNvSpPr>
          <p:nvPr>
            <p:ph sz="half" idx="2"/>
          </p:nvPr>
        </p:nvSpPr>
        <p:spPr/>
        <p:txBody>
          <a:bodyPr>
            <a:normAutofit/>
          </a:bodyPr>
          <a:lstStyle/>
          <a:p>
            <a:r>
              <a:rPr lang="it-IT" sz="2000" dirty="0"/>
              <a:t>Gli ambienti di lavoro può portare a rischio per il lavoratore in caso di carenze strutturali di carenze che possono essere date da altezza superficie volume dell'ambiente lavorativo caratteristiche dei pavimenti come possiamo vedere dalla slide scale caratteristiche delle pareti</a:t>
            </a:r>
          </a:p>
        </p:txBody>
      </p:sp>
    </p:spTree>
    <p:extLst>
      <p:ext uri="{BB962C8B-B14F-4D97-AF65-F5344CB8AC3E}">
        <p14:creationId xmlns:p14="http://schemas.microsoft.com/office/powerpoint/2010/main" val="289076965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TotalTime>
  <Words>523</Words>
  <Application>Microsoft Office PowerPoint</Application>
  <PresentationFormat>Widescreen</PresentationFormat>
  <Paragraphs>13</Paragraphs>
  <Slides>16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Aptos</vt:lpstr>
      <vt:lpstr>Aptos Display</vt:lpstr>
      <vt:lpstr>Arial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Gruppo Mediaset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Mauro Francesco Gagliardi</dc:creator>
  <cp:lastModifiedBy>Mauro Francesco Gagliardi</cp:lastModifiedBy>
  <cp:revision>5</cp:revision>
  <dcterms:created xsi:type="dcterms:W3CDTF">2025-02-09T18:51:58Z</dcterms:created>
  <dcterms:modified xsi:type="dcterms:W3CDTF">2025-02-09T19:54:58Z</dcterms:modified>
</cp:coreProperties>
</file>