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9523DD-85BC-8C33-3E8F-3EF0420B2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3FC3BF-F439-402E-664D-EFE9993C8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5379D9-FDBD-217F-A31D-339A8D28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A8D738-9C98-05D7-4CB2-FE8EC973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12A147-62C2-B9F5-EFA4-FB6F9435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56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881B1C-FD55-1CE6-CCB6-062E4CA4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AD6B8D-9BC5-FFEC-7852-E33C8E887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B14E82-34EC-B28C-7322-12F820B7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27B4B-9FB0-6D8F-ABF9-68DFC33C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C1F450-2889-E9D3-FEEC-B38B2024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4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705F99-94C5-3F7A-3CC3-78BFF935A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9F7016-FF12-80E9-228D-828AFB51B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B81FFA-1E51-6437-854B-D87F09E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DCCA4A-4691-3BE4-6482-38A12AF5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A9D6B4-286D-5A0F-AA49-A3DDCB43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52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8DFA5D-E4C0-EF54-6E54-98472F4F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CE6380-5CDE-8507-E677-F70B02FC7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574098-75F4-1BF8-BA4A-D9874036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6A1226-1525-1DD8-52D9-DD77D0F2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59D0AF-9F60-1E3B-A0DB-8D57C4A1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62523-D249-E6ED-6F48-44251927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31261C-FDE7-4A30-1CDD-8DEA247E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04F919-FD58-7A21-13E0-56671E05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265C4-1E28-0A83-57C2-165D4B25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60DF78-0F59-398E-7EDA-56E5A3CE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87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85B22-FC1C-B621-78E5-7853A8A5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D34D81-2FAC-ED90-6D39-E8679B64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56CF9B-E8B0-EE13-5706-2F7848DDF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4BB55F-DA32-CCB2-FA89-4CFC3CBB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3BAF51-E94B-CA97-B362-2CC06F0B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3B8D29-F5F0-B6CC-4B81-A63E3977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1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FEAB0C-1C03-4460-974E-F0A39FDA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4A8B18-2D3A-CBD3-3908-D124CF7C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418018-306F-3651-860A-CC9F55373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24BA51-B49D-C5C9-99A9-9719E0D17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6BF0DE-EF8D-E00A-A5D1-132E78EA8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98031BD-0E83-4C3F-DED5-EA2D841B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F576A53-F335-B6DC-C3EA-CEBD96D1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6DDE52B-1C5E-41F5-3631-313B463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63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27AD0-435D-F730-F624-6C12E450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8A280E-00D4-0CC4-1D90-2F54A292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49B8B2-6224-4D8D-C2F5-CAA554F3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1E576D-8719-B127-8A2E-2A533A0F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8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697ACE-96E9-57F8-D83A-8B85B49B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0F251B-4BF2-DF21-2F85-AF49B30C5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6A3723-5D1D-B545-20FD-7A514CF8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57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DBC40-1FFB-13B1-37C4-35ED2891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0834E7-45C1-2BEC-5816-C3142AB0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FE0E4C-7140-77B5-8A66-B510B2AA2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8E1CEE-3C01-5FEF-A351-CBCF6C79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C34055-6846-DA2B-C8B0-1933B543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94F1D1-9FC4-F3A8-637C-DEBB749A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0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98805-DCD7-4E4C-E4FD-9791C52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C82316B-B405-16DE-B27C-1BD6FDE42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1B56C4-FAEF-92BD-8C26-1005A1883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869196-8AB6-0D47-1254-01111D59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B03584-BC26-7C40-A240-11AB2A1E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6380B3-C433-3572-3A3C-F1163E43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75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F14501-CDA7-BC8E-A935-CA6D6DEF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BE3C75-F11C-844B-6F12-1E56A856E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5BCCDF-1803-9313-9B1E-7960993AF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332628-DA41-42BF-A2A7-00BC557CE36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7C2EBB-C9A8-B7E5-678C-C239D4659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0D1436-00F0-ADAE-7F78-0975AE865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25594-5F16-4449-8CAB-F3E16B914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4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8980B4-6643-4180-203D-7C013AF6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2C92651-A122-493D-5AAD-0ADD7D357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7291"/>
            <a:ext cx="5181600" cy="3888006"/>
          </a:xfr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4B38020-85B9-9070-7B85-9387C6DAF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62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B0ED0F-A565-FC00-CD22-F29380C2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28A33D0-6293-3868-D8A1-18699599F4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5431"/>
            <a:ext cx="5181600" cy="3871725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DE88F7-1AB9-32F1-C64B-610D827007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94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7D0FF-295F-C5A1-1CD8-E81AE5EC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32436F8-4199-13DD-0B71-E5E0B1E815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7291"/>
            <a:ext cx="5181600" cy="388800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7C6224-5811-C544-36FC-974479CF24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48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4EAE3-CF78-817B-0F87-3E772D3E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FE53A41-809A-C216-4229-8103331CD3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379"/>
            <a:ext cx="5181600" cy="388982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6B61C1-5DDA-2898-3A52-0BDCB8B319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31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E2E99-8607-CB76-FA51-78718DA0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CA338A6-3F62-4373-CB87-059688A0A0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5494"/>
            <a:ext cx="5181600" cy="391160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C4AC79-F5C9-3E22-D376-D79AD3745F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36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A60C8-9BC3-0AFD-F2CF-26292F4C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2DBCE7D-C6B4-8BE1-250F-0C9D50A23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4576"/>
            <a:ext cx="5181600" cy="389343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686DD6-5E99-6328-B378-3CC2038B59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73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51DD7-F49A-FB58-40B8-40830FEA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17B1F6A-E57D-8251-5772-FDCF8E4135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6451"/>
            <a:ext cx="5181600" cy="390968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B7389B-DEA0-0CFF-C2DA-E9E40FD1E8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90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8B518-4EC0-77A4-958E-E04925D8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8CC9A1A-1630-AA30-F57D-9A12113311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1812"/>
            <a:ext cx="5181600" cy="387896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038B4-855E-E909-F147-3CE4B6D5EC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38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46E2B0-DD65-1177-77C9-F7FD368E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B465E4D-7833-900F-90EF-8414C89B84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390"/>
            <a:ext cx="5181600" cy="388980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14606E-7DE1-9199-4B48-2418D6D993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7B290E-A1FD-7A58-C98D-A810B22B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758C024-0FEC-8860-693D-00C21BD130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0904"/>
            <a:ext cx="5181600" cy="388078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043774-9218-BB55-909D-C858415659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36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2603C-7EDC-B0CC-4454-74A72D68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ED1441E-0570-86F2-F8C7-565E2C7A51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720"/>
            <a:ext cx="5181600" cy="391514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C666BF-CDB8-F296-EFA3-3B4CB18D8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29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7B982-00C8-450B-8A4A-267E3BE4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B7D0034-48AA-59FC-94C5-3726F5F91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9105"/>
            <a:ext cx="5181600" cy="388437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F04EE5-D46E-BC5D-BAA0-617AEBD113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75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22E5E-7B48-9037-2037-68CE8953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66D5FF8-C34D-4301-65CD-D8E291627F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9117"/>
            <a:ext cx="5181600" cy="392435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7FC338-1461-2F11-DBB6-FCF845573F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12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DC176-6DD9-9016-F0E6-B2B476DE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53DEF1C-CD14-C55E-D097-3F61C9A50F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639"/>
            <a:ext cx="5181600" cy="391530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339C71-068A-892B-763E-CA11AE54F7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64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E4531-6E3D-1907-FBC7-5E286FF5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C339EDD-60CC-43DF-0439-46782F6B96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0983"/>
            <a:ext cx="5181600" cy="392062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27AC4F-21A6-C17C-9646-D654565DBD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017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9AF76-C1D2-389D-E619-FC130BAE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12B7B49-9730-A41B-4A83-854CABD7BC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379"/>
            <a:ext cx="5181600" cy="388982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A2D8FA-A84E-94B5-35E8-67F5891C3E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35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55D1A-8760-3D14-2281-11DAEF23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9CE642C-0A9C-FA5D-61BD-3DAFAC7AE7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8229"/>
            <a:ext cx="5181600" cy="390612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C87819-CC6A-5FEB-C78C-E30B8D930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62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EEE27-258F-1842-78E4-C111EA97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3E3F6E7-E040-0786-2FAE-6F8B7D29E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9117"/>
            <a:ext cx="5181600" cy="392435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3E94A8-191C-43CE-BECE-4F570193A9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261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F9F70-E8CE-0270-F911-2C40754A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A2F0A56-76F1-A0C8-2E8F-69D9E74DB5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390"/>
            <a:ext cx="5181600" cy="388980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6F2FC3-E5DA-4F4F-A06A-C2356EB2CF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303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D57CD-09E1-F1FB-F50C-B6BC4678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70F09F6-0E6F-FAAF-2879-FF81CB2D11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9049"/>
            <a:ext cx="5181600" cy="386448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AC5638-2486-D5B5-F05F-C09DF72468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643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238B1-F098-E096-DE4F-7D4C5E94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22C8718-E34D-A245-A2FE-CE220BD201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0018"/>
            <a:ext cx="5181600" cy="3902551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24C0D6-CC56-BDA3-2EFC-2DB8C597E1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CD520-156D-FE1A-B7BB-3940F1A8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2959445-A688-0CAA-51A3-08BA97F0A4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6483"/>
            <a:ext cx="5181600" cy="3929621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B59727-DD1E-78C9-0FA7-9692D98E8B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18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1B06B-0155-C2C5-0C74-1FFB88E3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1C43FAF-A67D-C1A6-1BFA-6D0C063B1E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9100"/>
            <a:ext cx="5181600" cy="388438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4FB1D8-AF5F-6C6B-C3B1-433E1F4EB3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444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EEBCD-BA42-C264-D201-CD819A83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4A2C710-D0FF-3FB0-87AD-3CB38B978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3735"/>
            <a:ext cx="5181600" cy="393511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C4AE51-29F3-3E81-BC05-0222B86D17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72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4B6025-8BFD-C90D-B611-83A578BA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86CA6DB7-FD2C-E4C7-EEE8-0B64A9142A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9117"/>
            <a:ext cx="5181600" cy="392435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8A7857-73F2-82FA-0D8B-B95DAF14EF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829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F31F5-DAE6-E9A0-EEBB-3535E51C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7725250-B45D-D226-7692-C5DF937DF9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2751"/>
            <a:ext cx="5181600" cy="391708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678835-BC08-03AC-E2D8-1ACC099AE8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3080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61A47-C1E1-2178-65A9-7C481F44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7BAD45B-A627-A8E6-9B0B-6F2BF82979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7216"/>
            <a:ext cx="5181600" cy="390815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805BD2-6160-118B-79CC-4E740B5076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725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DE1D2F-A201-1E48-534E-2AF0804F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87341D8-9A96-6E77-1143-F7EB290A5F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0889"/>
            <a:ext cx="5181600" cy="388080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A19884-3FD4-4F71-F765-3330BD7D96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748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5E1CF-F0DE-C06D-559F-60CF986B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2945363-4C28-EEE0-78CE-61E750CAB4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4553"/>
            <a:ext cx="5181600" cy="387348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1EC136-49F4-54A3-E0D3-090D39A3FB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720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8A30E-2C8D-7CCC-A968-6408C526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3CB0CAB-B7AB-9AD3-F1E1-51E799D7CD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0008"/>
            <a:ext cx="5181600" cy="3882571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E79AA1-34EC-FAE8-3B60-DF0B32C4F0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886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58BF3-A48B-05F0-F6C2-76DBB7D3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9DBB362-1960-CFAB-122F-368A5A0589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4553"/>
            <a:ext cx="5181600" cy="387348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27B8ED-D5E0-800E-937B-A6214898E4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302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E34907-474A-5840-31F7-D028F3E1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7265898-6A14-5F23-E29C-4C1B1A9142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8229"/>
            <a:ext cx="5181600" cy="390612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B0F614-9369-4CA2-4F47-C3C3596308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083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E006E-7741-4E6F-F4A4-ED9B7A5C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D8E21E0-465A-7110-1F36-FD07FD1DF4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2751"/>
            <a:ext cx="5181600" cy="3897085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F36C46-41EC-D548-16B2-AB88668A63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98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056EB-27D9-A01D-B79E-E4DC521D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4FB411C-5B63-9770-8084-DAA7E1AA6B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0957"/>
            <a:ext cx="5181600" cy="390067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683B99-8AC2-3D91-4544-41C989FBBA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952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22A7D-EAC7-C743-6D62-5AA7E7DA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695B471-4955-0E22-DC98-2BBA7F13F5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5494"/>
            <a:ext cx="5181600" cy="391160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88A4A5-B98E-158A-A5C6-B67B93E0E5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601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AB11B-CC9F-C4C1-5D1A-162A8FAA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1F18709-CDC6-9CB5-A18A-076E2FE05B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9100"/>
            <a:ext cx="5181600" cy="388438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AD655C-7643-8198-2F1A-86F9DB5D08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088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CD983-142F-657A-E555-E5283037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E7F634B-813A-7E90-850D-653428C153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379"/>
            <a:ext cx="5181600" cy="388982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C24EAC-C3A8-09F8-5CA8-A9AC52569D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929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6AED0-58F7-9E2A-E27A-074A6B57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B8C7A6C-D8C8-84B8-125F-107A72B1C7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9905"/>
            <a:ext cx="5181600" cy="386277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C07F54-FA60-121A-7615-0A74652E77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38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390D0-D822-775D-ECBB-DD649485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AEA5470-F212-7A45-0BE3-AF6F469BF4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6302"/>
            <a:ext cx="5181600" cy="386998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501B44-43EF-720D-3C03-B277D24310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953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C7192-39E4-8370-27CD-DB7680CC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5461DB2-FC45-A249-467D-5A3371970F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9049"/>
            <a:ext cx="5181600" cy="386448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F0FE89-8EB7-8649-EE0C-BF6C0E4437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802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BC733-C8BA-CFAB-86D6-78AFB37C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A98A9F7-4534-FBA3-7BF0-1A9B99977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1853"/>
            <a:ext cx="5181600" cy="3898881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8336CF-D708-4065-8447-B1FB207029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83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D8221-1665-F3B9-E9DA-1F9E234D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EBD242C-0875-72DE-E59C-7FB86B0B55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6385"/>
            <a:ext cx="5181600" cy="390981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9A2392-A58A-A76C-0BEA-6F81F6903E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238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D0D9F-46B6-6053-3780-D054E456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DABD786-F235-5558-8664-2E812E4A4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9970"/>
            <a:ext cx="5181600" cy="386264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1456FB-6BA9-CE31-DEC6-555925E9B4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599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BA32D-0F70-2C6D-E5B1-0E9DE757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7D29459-64A1-DBF1-DE6D-3CC54BF5BB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8237"/>
            <a:ext cx="5181600" cy="392611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9D439A-994C-01A4-5000-E32E3740C0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94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73E0E-AC5D-05A1-B8B2-64AFD2F2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4256D02-BAFB-7BCE-126D-98333BA7DE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7215"/>
            <a:ext cx="5181600" cy="386815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2952FD-B92F-F6B5-A31D-6EBEFC97F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436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6CC4B1-BB76-07A3-4261-D86E6C4B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B02B786-C604-C699-F55A-09AE59592B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4553"/>
            <a:ext cx="5181600" cy="387348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ABF5AF-1D1A-5CF6-6AE0-7E3824D4F1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213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DE4BA-B72D-C234-EDE5-9357B34F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314F925-01B8-1C9B-EBFB-720048051A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2724"/>
            <a:ext cx="5181600" cy="387714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609074-142F-91AD-72EB-3FB2D4006C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070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17533-EEF8-5F4D-3413-1D10B778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C0BC920-4D3D-118F-D73A-98EC57DB28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2724"/>
            <a:ext cx="5181600" cy="387714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AE8F5E-225E-2572-DF68-3E6A7F7B66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072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A485C8-3AEC-1969-A37D-F71F84F1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BAFE773-6966-D244-20C4-02584B42CA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80715"/>
            <a:ext cx="5181600" cy="384115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1B0DD8-C604-5EC6-595B-C5F173E34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856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4CC19-FA9A-2B65-EF62-5DA066B9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749739A-A734-C6AB-342C-2B39017CD8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0886"/>
            <a:ext cx="5181600" cy="392081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82EB5C-96BD-343C-6CD3-E5A2C01E0D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552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B0334-A434-8486-BD56-09E04833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85BB439-7CFB-891C-B453-07DD7B253D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2724"/>
            <a:ext cx="5181600" cy="387714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3D11D2-CEEA-1F1D-D71A-C9728BA85B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48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B4F81-DFEB-8045-D21C-E5ECBC1E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D614B05-365E-5951-E27F-F252101A72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7112"/>
            <a:ext cx="5181600" cy="384836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BDE8D2-4C9D-19BC-2A1C-7D3C83D246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777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D3AAA-6FBF-E882-8AA1-8E975EA1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F23BC83-EF7B-38C8-9681-77BC7EAC24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8131"/>
            <a:ext cx="5181600" cy="386632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5E86AD-B875-9146-EFD8-B0FBE4B997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234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920A2-9C53-C18E-F0C1-52950C0F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49464B8-BBF7-3599-75BA-F1C2E64A97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2723"/>
            <a:ext cx="5181600" cy="393714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245C05-F650-B306-6FB8-F23E91341B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814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72B28-EDE6-32D8-5176-40BA3D48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0318910-796E-4D88-72F1-3FC498776A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0916"/>
            <a:ext cx="5181600" cy="3900755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C47C8C-D059-60F1-49F3-F661CA7CC3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43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52FE2-85AC-6402-0EDC-45CFC318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8358DDC-80FA-EEFC-9A16-9F250B18AC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720"/>
            <a:ext cx="5181600" cy="391514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1E1FF8-6B57-1033-B3DF-B40E88CBC6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611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2B6E9E-43E6-21DE-C92B-E702068E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64F5B1F-52CF-F1E5-1D94-FB4209FD3D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0919"/>
            <a:ext cx="5181600" cy="388074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3EDCEC-43B6-ABF0-F906-10E7A77294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17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CC617-7E37-07B7-E17F-ED098D7C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FF2707C-B319-68CA-A312-C05B87D79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8229"/>
            <a:ext cx="5181600" cy="390612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410523-AEAC-F636-953B-10374613D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70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B8678-24D1-3F1F-8003-3AB33EAD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501D091-8AC9-1983-E7B1-3CFEEEA5A1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0957"/>
            <a:ext cx="5181600" cy="390067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89878D-8901-C082-F0AB-5237D7C1A5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92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9B04BB-8B54-A841-B632-BA127296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087C851-CA3B-30B4-5634-9F24069EB8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1865"/>
            <a:ext cx="5181600" cy="391885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35A2F2-491C-A04D-E881-E321118A49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39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60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4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Francesco Gagliardi</dc:creator>
  <cp:lastModifiedBy>Mauro Francesco Gagliardi</cp:lastModifiedBy>
  <cp:revision>1</cp:revision>
  <dcterms:created xsi:type="dcterms:W3CDTF">2025-02-09T19:55:51Z</dcterms:created>
  <dcterms:modified xsi:type="dcterms:W3CDTF">2025-02-09T20:24:32Z</dcterms:modified>
</cp:coreProperties>
</file>