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19657F-7759-E505-C04B-554D4265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B70D01E-BA88-45EE-E531-30B5F4D3E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268310-915C-864F-8585-B0BB58AF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E235-9C5D-428D-9A2F-0DA016F55B9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F452AA-4D83-F2FA-07A5-D418DF141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65317-A251-533A-67AC-E4C38C92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FC-27F7-4D3B-9401-228ECB098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41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07A379-F42B-2570-CCDE-DC2F1AA8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D3B225-0C5F-840B-452D-241331D07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312C4B-6103-5A2D-4BC2-0A072B77A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E235-9C5D-428D-9A2F-0DA016F55B9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4141BA-FD49-A464-6DDE-57C77B97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39A7DF-2A3A-DAB2-ED60-DAE8D62C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FC-27F7-4D3B-9401-228ECB098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48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75673DC-F51C-647B-AD1C-186C04048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5BB1B4-AE8B-C8A1-313D-7EA242951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E52DC9-AFD7-ADB0-42B0-D8292873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E235-9C5D-428D-9A2F-0DA016F55B9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43E8-FDE5-891E-2C04-A51DEAF9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A5B130-E07B-82F4-F66B-13487905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FC-27F7-4D3B-9401-228ECB098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53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F6735-2A3B-2FA2-473F-57F07784F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0A8CF0-80F0-E1EA-FDE8-5CBFE04A7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4F873D-9192-C63C-B9C5-8914649C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E235-9C5D-428D-9A2F-0DA016F55B9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651236-5D49-F0FF-0678-3E0D6A34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189486-DA6F-9036-FD4E-97BD1778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FC-27F7-4D3B-9401-228ECB098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18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728C7D-F817-E1E3-2816-3C84F3D8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DF51CE-648D-5037-CC99-78D5C51ED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3E8BE7-4CEE-8407-860A-1592EF73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E235-9C5D-428D-9A2F-0DA016F55B9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A1FBB0-D0C6-9977-603E-C9EAD711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5B8C0E-874C-BCEF-D600-D4EA6113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FC-27F7-4D3B-9401-228ECB098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11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C6D473-C272-48FD-0373-3224CDFF6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6453A6-AB81-D791-0A24-2E843EEC3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4D6E68-34F7-001F-FC8A-C1E4C7EC6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E548E4-F48E-034E-2581-34CFAA0D0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E235-9C5D-428D-9A2F-0DA016F55B9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7351B90-611D-3909-9313-13FB634C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DEF91B-9A6F-E605-DCF0-9181B39E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FC-27F7-4D3B-9401-228ECB098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83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CE8690-0F60-99F3-B46F-7D0F68CD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38AFBC-BAE7-F1CB-9F8F-4C17F81D7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131A2E-DF60-9EC5-3C79-8825E9E78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0E509D-EF80-D30C-115E-2BB2E748A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9110955-57B8-3FFF-6866-BAF8ABB40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EA21A46-CC28-16DB-B02D-1D1B4976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E235-9C5D-428D-9A2F-0DA016F55B9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7FA0965-1463-A1E9-9C60-674738CA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6F64992-221B-6035-6023-652196ADE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FC-27F7-4D3B-9401-228ECB098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88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F1A394-F254-5BE7-11D6-80BC2AC76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8743738-3432-A6CF-9AAB-E50C3865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E235-9C5D-428D-9A2F-0DA016F55B9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1B6ACE-D95C-2BD1-0358-82EEC7781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09FDD6F-7D94-4D63-2615-3830D988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FC-27F7-4D3B-9401-228ECB098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82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44B5BCB-183E-87F2-B9C0-9414B8F5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E235-9C5D-428D-9A2F-0DA016F55B9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DC6595-A56B-5079-F0FA-B87153D1A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5B6A57-1A4D-B440-6D3B-443BD320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FC-27F7-4D3B-9401-228ECB098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98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93466C-E399-960D-D752-659CB09F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9D091C-4A6D-C504-721F-57CB8077D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ED1019-70E1-1D2E-E33A-E57BF304C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86836D-6716-D2BF-86DF-A851B6DD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E235-9C5D-428D-9A2F-0DA016F55B9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F7E2F3-8E7E-34A1-388B-049FEB5E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A50A94-1748-2A36-F785-0387B40D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FC-27F7-4D3B-9401-228ECB098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40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ABCDE-E636-7981-8E97-598A48517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DF07EA1-7A92-71E0-F2A3-BE35B7913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D7AF4E-5072-225C-07E1-C204BCA4B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E35A55-E62F-AB1E-BE03-A477C3B81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E235-9C5D-428D-9A2F-0DA016F55B9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E03A6A-27D2-8159-36D8-11A11007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EF3AF0-7768-7C08-3D1F-86F1E3A5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FC-27F7-4D3B-9401-228ECB098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31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6E58ABA-D3E8-C0FC-2D58-B5308FF3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B03C72-E8C6-94D7-DBD5-82273299B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7DD898-DAE3-05B0-8CF2-9BA318F4D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72E235-9C5D-428D-9A2F-0DA016F55B9B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0E37F3-0645-3BCC-6AE2-E6B2C47A0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EE0D7F-E87D-73B2-ED0A-77729E506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725FC-27F7-4D3B-9401-228ECB098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3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C06EF87-8527-4EC2-ECDD-DE8497C9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6E1A1718-3E7B-8C4E-B401-5D42331A04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3607"/>
            <a:ext cx="5181600" cy="3875374"/>
          </a:xfr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8B555BC-E79B-DC9E-06E9-5DF01BB666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17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A7BA9E-69DB-D27A-D49E-4E21825F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A7CCEB4-C939-9499-B723-9FC4D76EBB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9049"/>
            <a:ext cx="5181600" cy="3864489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B08A5D-7437-E01F-CF62-41D511A35E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70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811F95-EF1C-1BFF-61B1-0DC62B41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56869C80-98AA-F52A-6569-F9E541DE02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1792"/>
            <a:ext cx="5181600" cy="3879003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3FAEE3-724C-2754-A9FD-D9A7A0C687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34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936795-5F4F-AF43-6B72-ADA63B99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96297D9-0D96-D987-2FD6-9C7778F8F7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7296"/>
            <a:ext cx="5181600" cy="3887996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0E494A-E206-D042-C0EC-07B41C761D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89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6C8B51-E864-824E-3C10-C5B3A3B8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980C7E6-46F6-5985-24F2-029D89D064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0983"/>
            <a:ext cx="5181600" cy="3920622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EFA0A4-EA46-0E5D-BDEE-1E1920AEA4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996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C2280E-6F74-DE1B-794D-E02B4C30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52E56BE-9C34-F5C0-256E-494392C51E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74522"/>
            <a:ext cx="5181600" cy="3853543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EDBBF51-4227-E099-19E7-95D13A8886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005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2B58F-48DD-26D2-437F-8D7395B0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5FB4B8A5-2D80-708A-6C6E-B088BDEC09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33598"/>
            <a:ext cx="5181600" cy="3935392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DD6E53-ED6D-FFA6-4C9C-4CCA5E9E34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46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24E94-F97B-BC0E-22FB-1DC91209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30E6789-4A54-4019-09A6-276DF73A88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22865"/>
            <a:ext cx="5181600" cy="3956858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73D252-7081-1EBF-E2A5-16C7CF876E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47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5DDB47-0FE8-700D-0A57-D5EEA214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50EDC6B-508D-7381-44AB-0E372DE124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194"/>
            <a:ext cx="5181600" cy="3886199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29FA0F-34AB-00EC-CFDD-21BFC94A2C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92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A376D5-36D3-A97D-5509-D5DC4F4E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B1D464C5-EA2F-D2E4-CCC2-A5FF85C518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74432"/>
            <a:ext cx="5181600" cy="3853724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CB8857-D3AB-D037-E267-65C4765708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59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FA9CB6-6B1A-37FA-E224-9B4BF42FB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CAE285A1-0F76-5828-2F2D-631CD19AAA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1773"/>
            <a:ext cx="5181600" cy="3919041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C7F922E-7ACB-C1F2-D8E4-B434CC1A02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74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C6334-8462-9B17-733A-A3AE4FD1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DFDE75A-5292-CF71-4231-00B80DA223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78151"/>
            <a:ext cx="5181600" cy="3846286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1004D6-D616-B948-1676-A5FF000E3B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91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08E01A-A25A-604B-AAE5-44C8DDFA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56861616-8ACC-A5AA-9630-FD02E063A2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1817"/>
            <a:ext cx="5181600" cy="3898953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997143-9DF9-9976-3AFC-AD6AE29296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901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A29544-9B5B-A4B2-1CD4-120879AB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AC04521-4931-218B-BF0D-4F2092CA02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3607"/>
            <a:ext cx="5181600" cy="3875374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90006B-2863-6693-DDAF-051216A8F1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22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1D8982-681D-90CB-94C7-B18C91A9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DB224E1-EFCC-1420-9055-D9C16B461B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39010"/>
            <a:ext cx="5181600" cy="3924568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5659EF-78FF-7371-C586-8016621F04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637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Gruppo Mediaset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Mauro Francesco Gagliardi</dc:creator>
  <cp:lastModifiedBy>Mauro Francesco Gagliardi</cp:lastModifiedBy>
  <cp:revision>1</cp:revision>
  <dcterms:created xsi:type="dcterms:W3CDTF">2025-02-09T20:27:59Z</dcterms:created>
  <dcterms:modified xsi:type="dcterms:W3CDTF">2025-02-09T20:33:56Z</dcterms:modified>
</cp:coreProperties>
</file>