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B3746E-6E09-AEFD-F382-9A96CB28D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1167D02-5121-06C3-901A-8BA998AA8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EB4EC3-FC9B-7DF5-C1C2-97711BDBF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0ED5-668C-4180-BC34-6F4D195F3BDA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DE0105-F7B6-D1A3-8965-3CBEB807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CFD3F3-2D5D-6CEB-A680-3F8658BC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1419-5DDD-46DF-85F6-C6D0CA3499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17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7E97F1-F119-7D8D-738D-CAE3711F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EE489D0-988B-ABCF-4D08-091CDCB3E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939B6A-F28B-8F5F-1DEE-6226C9588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0ED5-668C-4180-BC34-6F4D195F3BDA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151327-6461-5990-597F-1E661A364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495CBB-F0FD-11CB-70EA-2DB1E5C8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1419-5DDD-46DF-85F6-C6D0CA3499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6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3E57B60-3A34-8635-27CA-D967B4B47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AF1BA49-CBFB-4337-63BF-6331F7459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29F5C3-017D-1326-0779-C62FCC20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0ED5-668C-4180-BC34-6F4D195F3BDA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8B6B02-2E8E-82E8-157B-9A4F2AB54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CB9091-D420-DEDA-6008-AF173207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1419-5DDD-46DF-85F6-C6D0CA3499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84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CB6E65-AB7A-968E-7D27-E144ABFE4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890377-7617-2B0E-A6AB-41A3DA707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3ED694-BCAE-42D8-C2BF-4C8139332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0ED5-668C-4180-BC34-6F4D195F3BDA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02E14F-46CE-C7B5-A869-7F63E64B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615F44-95D4-7E2C-7CE1-B389EB062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1419-5DDD-46DF-85F6-C6D0CA3499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36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B984B-7BD9-1895-03C9-973067841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38D396-CB0D-B65E-34FA-50E628B2F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8D699B-F9B3-1A3E-70B0-02296EE5A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0ED5-668C-4180-BC34-6F4D195F3BDA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324AB9-D866-9DA4-5DCA-E70F9555D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359B07-4DED-778F-6CEC-67530CEF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1419-5DDD-46DF-85F6-C6D0CA3499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790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D16A00-F382-43D7-12F0-93D36EAF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F320C4-88D3-4E29-536B-99B4C49DD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0C5F786-BA4C-FBCA-338A-6B2E34D9F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5DFC71A-F1A3-23AF-17B9-34D35F867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0ED5-668C-4180-BC34-6F4D195F3BDA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4D64C2-0FCB-5D70-CBA6-77C9D411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B259B1-4F85-9066-2559-6353D86A3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1419-5DDD-46DF-85F6-C6D0CA3499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34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3768DD-2C54-4D43-97F1-77AB2E579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C72E2E-FD4C-C463-4C2A-52C307548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6DC821F-E4F2-D4FA-0B81-19B4F147C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BD91169-3D14-7310-B5A3-15235E7B8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76694BA-7CEE-7C27-C8B4-A23EB4C979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577DFAA-D14E-24EB-9C37-115ADC0D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0ED5-668C-4180-BC34-6F4D195F3BDA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DC811C-64E6-3CB3-61B5-F6174F78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2A9EF95-1371-D7A6-2128-54A9FB076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1419-5DDD-46DF-85F6-C6D0CA3499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84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71A4EB-73FD-C63D-041A-226D56835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37C89CC-1FFE-5185-30DA-27C6171A8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0ED5-668C-4180-BC34-6F4D195F3BDA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2F5A8EB-5B0B-9C8D-71A7-C760D1B2D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61DA50-7203-73BC-2FEE-21DF39D7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1419-5DDD-46DF-85F6-C6D0CA3499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79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997B3D1-294A-CC73-6197-49F21F865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0ED5-668C-4180-BC34-6F4D195F3BDA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765F188-EB7D-EFC0-58E6-75C74C9B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4331BA-635F-487A-DF27-DE9D82A42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1419-5DDD-46DF-85F6-C6D0CA3499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23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7B352B-06CB-9324-B5C6-DCFD76D25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69A2D9-D158-2C25-5AD4-56237830C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D9696B3-6910-228F-85EE-21A40DD7A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2BE3F2-6BFB-E7BB-C53E-EE45035C8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0ED5-668C-4180-BC34-6F4D195F3BDA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275AA5-80F7-107D-D64B-B992FC8C6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AD70D8-D50C-4434-D466-5AD4C3A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1419-5DDD-46DF-85F6-C6D0CA3499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23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C1396C-F794-B2A7-D8DC-7541E7CAB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A12D412-1F06-DC39-052D-C4385D875F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50FE73B-1F8B-74E9-296A-8C7130D46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E876DF-0400-B35A-B3B2-774DD3BF0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0ED5-668C-4180-BC34-6F4D195F3BDA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8586C69-7C28-9D7F-C920-A375DF42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34C4D8-4FE3-9B6D-9167-6F32AAF8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1419-5DDD-46DF-85F6-C6D0CA3499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6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71293A9-A018-8E8E-8711-FED91769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8C7CD8-4065-FBF0-D414-33968823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FED39E-99DE-9C46-9241-681ED6A4F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F60ED5-668C-4180-BC34-6F4D195F3BDA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CECCB2-2815-3AF3-00B6-EC3889DDD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B2E1D1-5473-E8B7-D5AF-F9716CB9C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681419-5DDD-46DF-85F6-C6D0CA3499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86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F96E931-BF81-3109-1169-50D03EF2F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863" y="871180"/>
            <a:ext cx="6792273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40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B187BC-E685-1E75-C485-491190661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563BE1-CB8E-BF38-D0FF-D314833ED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B8B733C-CE03-9909-7556-F75FE7547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863" y="871180"/>
            <a:ext cx="6792273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13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7FFF70-A629-3E04-B93C-4F1C4A5B7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25BCBB-A635-5E1C-9960-09F4C874D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7829DF-D6E3-E9AF-1728-1E5479CAA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337" y="890233"/>
            <a:ext cx="6811326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07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34805E-3997-8122-B67F-139E181F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51F7F7-3CF8-DC46-FC08-8E5245E5C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4174923-3A51-8F59-D0A2-B529B6849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74" y="880707"/>
            <a:ext cx="6820852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05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A6766A-3F55-57B2-698F-B0392F764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AB6DAC-D034-C3E6-F8DD-E25852021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9D5C32-C47F-05B1-8596-45F6858C9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626" y="871180"/>
            <a:ext cx="6782747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30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CC91BF-1E2D-AACC-C4E3-E54188B51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C81EA9-9CA8-6A2F-C62A-759D6E131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D0112E1-C760-1C52-01CE-884F64891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90" y="880707"/>
            <a:ext cx="6773220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2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159288-FA33-7ECF-AA3C-B9951FD30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AF4F1A-E34F-FF9F-D3F7-2728E91EC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4C0DD0C-2742-0019-000A-917E571E0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74" y="899759"/>
            <a:ext cx="6820852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4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A62EDD-3FB9-3C1A-135C-109F930C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A320EC-02F5-9F2B-37AE-2DE2AFD46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37E401-3855-1DEA-9E17-FC009A9CA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00" y="856891"/>
            <a:ext cx="6801799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6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064297-318E-891D-F61C-98AB023F5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567DBC-0300-1C1F-B46D-D6886492A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0BF11B8-4C6A-77B3-BEA1-337169181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74" y="885470"/>
            <a:ext cx="6820852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84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3DC2CF-F9F4-6765-F278-060399DC1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19EB47-B023-8EA9-439F-3E643E806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77048E-A647-F7E7-F5E0-C5F0F5626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00" y="852128"/>
            <a:ext cx="6801799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24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5AEF64-EA85-C768-A6CD-22708B112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163E9A-9FB7-7354-0A4C-64E1BB2BC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884DE19-8FD6-7BCA-30A4-C4FFE3E1B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863" y="880707"/>
            <a:ext cx="6792273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2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8B8735-E203-6FBC-2A2F-E5CE6699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AFEE83-6000-8C8A-5F9F-4EF6EA8E0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A7543C1-7247-E017-2698-F457D2F05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337" y="871180"/>
            <a:ext cx="6811326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05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02B060-B875-CE83-014A-89A2EDE14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99B213-99E5-DC88-E6DF-122B7FAED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99B1158-5DD6-6D9F-EB83-6135F38A0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00" y="885470"/>
            <a:ext cx="6801799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12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72C919-855F-D90A-AD73-7C1BDBAE3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A3B7CB-13D5-8831-8864-377BB9E95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F5B00F6-CC01-E2EB-FDF2-99E9A4384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863" y="880707"/>
            <a:ext cx="6792273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92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8EBFE7-1233-72FF-9EB5-FA7EAFDC0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8CC30F-4F54-3174-C6AB-714E02B6F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49406EA-1900-66BB-F3F9-875520902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863" y="885470"/>
            <a:ext cx="6792273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00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2A576C-FC8A-2337-7770-538420292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02BDF5-9DA8-D216-845B-964D68651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BA87D26-3422-ADB4-8F55-23D4CFB08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00" y="847364"/>
            <a:ext cx="6801799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10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84C1C0-9BB9-F38B-A269-974B37C7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DB01EE-0040-8E59-7E52-99B2E2A89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FBE0C5E-9EDB-621F-4F70-F41D96CB6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90" y="871180"/>
            <a:ext cx="6773220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55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221E80-20B4-D1E8-4E90-BAAC20D7E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C0BE5A-8439-0CC2-60E9-49AA123E4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2A62564-C4A5-ACF6-54CC-C62E60269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863" y="904522"/>
            <a:ext cx="6792273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28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9BAE2-9CD7-F234-1417-9146491F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DF5227-9B2B-1AE8-D895-2321C0F9C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2B078FD-06D1-5A91-73B7-56CB8808D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74" y="880707"/>
            <a:ext cx="6820852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31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9FC6EE-7362-F58E-2DD5-F579627F7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42B920-A3A2-2301-B512-295912F00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B270E51-3640-36DD-E951-F39A78D79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626" y="875943"/>
            <a:ext cx="6782747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42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FC3141-8091-DA9D-8FEE-1B1BAF08C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9B9F5F-2D89-B04B-F960-932B8BB72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BFAD63B-5D24-47CC-D775-E3E27DF56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863" y="875943"/>
            <a:ext cx="6792273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22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C59724-ABA4-8EEA-3AD9-3548D4CA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5A126A-2505-4DC4-6F6D-ADA460793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0FB2313-B572-087C-0BF8-0C800A301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21" y="852128"/>
            <a:ext cx="6858957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82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6F69B-AF29-BBF4-6AEA-CF486DF2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9D2770-9B51-88D2-8612-A1FD0F381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98455DF-DF7F-33A2-C7AC-1F3A1BBF6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47" y="871180"/>
            <a:ext cx="6839905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25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70948F-1DFD-AC3A-B352-E212463AC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13D759-C3A9-DF8E-16D3-2071CFBFC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7D65830-209D-0DB1-2749-7D31A6084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626" y="880707"/>
            <a:ext cx="6782747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01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ED9756-6C91-59F2-695A-06D882329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23F7F4-6295-8D2C-2BD3-924CDA24D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813CE28-AA2A-9F59-B02C-D5F076DD2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337" y="909286"/>
            <a:ext cx="6811326" cy="5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89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ABE946-455F-C900-DCC5-DE4F65B1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A693EB-6676-86AA-175C-281413271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31853D2-CF3B-4A79-21E5-3926DC0AC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74" y="875943"/>
            <a:ext cx="6820852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93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BA7E11-378A-363D-C9E3-3AE037FA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C7219E-CA1C-B00B-5797-F051918BF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1D2E100-E4A1-FC0B-CB0D-3D943884C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626" y="871180"/>
            <a:ext cx="6782747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55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978874-A773-AFBE-96C9-27E388DE5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5B682C-7D7B-7B2C-07E0-3AEBF3D88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0B5E881-F6CB-5E72-9360-4AB84398D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00" y="875943"/>
            <a:ext cx="6801799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60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013843-D462-C8B2-1EC7-55140C1F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8E93EF-0505-842C-46EB-1907DFF44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787B535-A110-D297-FDF5-F51445FE5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74" y="880707"/>
            <a:ext cx="6820852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374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AEEA4A-B25A-2FF1-384C-2993BFA63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3FC807-39A5-503A-AF74-98D3DDEA4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002DE2-4595-571B-2196-10F6AA5EC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916" y="885470"/>
            <a:ext cx="6754168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85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30B6B8-5EFE-F695-7559-379ACF550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B2C108-93C6-4D40-1CD0-BD81C86AD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36E69B1-17F8-A177-CE0C-0F46F033E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00" y="866417"/>
            <a:ext cx="6801799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37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94E3DC-35B7-FC94-965F-5E80F408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F08114-D4FB-0056-8478-DCC16BEA9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DEAE656-A896-CCC6-A958-DF63CA7C8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00" y="875943"/>
            <a:ext cx="6801799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261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A6A513-3D3F-D0FF-D489-90475190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65DD48-EF4D-E841-6C71-253DC677D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F795A8-649D-FB13-E5CA-86D4C2D98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74" y="852128"/>
            <a:ext cx="6820852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51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D599E8-078A-F506-4E75-5198C9235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0DC5BD-371F-E762-8F77-189E7C86B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7541BED-F873-F9D6-4262-951E3C039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74" y="871180"/>
            <a:ext cx="6820852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480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86B405-7C83-C4FF-646A-5C982EC6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BC4FFA-5681-625A-0822-EF7A86F7E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1714F66-3ED5-ABD4-E702-88278F8A7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863" y="880707"/>
            <a:ext cx="6792273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472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435072-20B3-C9D0-7897-96DDC34A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F738C0-F6FA-6B83-8267-25092E16E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894D6A5-684E-8049-7E32-41D70DD7E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74" y="890233"/>
            <a:ext cx="6820852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483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809F3E-8809-17C8-BBB7-AAAB093E3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882A83-47B8-6689-0005-8259DB559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391264D-40B1-453B-5416-E6ACAEC48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153" y="923575"/>
            <a:ext cx="6763694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702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E15926-A56C-0595-7AA2-54869B76F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2C8646-70BF-4C68-9AA0-80ECDAA9D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0452886-8280-13D9-5B49-46AEF5E92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863" y="890233"/>
            <a:ext cx="6792273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488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22D5E0-95A4-A29A-2A56-8289F7ACE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606B02-2CAB-6D15-3568-69622E49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27EDB5E-BE3C-C08E-BA09-BC4A6B43F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74" y="885470"/>
            <a:ext cx="6820852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229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4296F2-6B68-A138-A11B-01A3B25BA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E590E3-35D2-BF40-23DB-56A3E9AE6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57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3D84DF-6625-B5F1-963B-3EF07F7F7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6B07FF-B898-40B2-A2CC-6A01977DD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2441381-D77D-E86A-01A5-C263DAE71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74" y="866417"/>
            <a:ext cx="6820852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19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3727A4-3A9A-7597-B831-F084CB93A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B1233F-5024-DE7F-3380-43667F881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E2166B-615E-1FCD-0E3B-045EF679D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337" y="885470"/>
            <a:ext cx="6811326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6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461CB5-F359-62F6-0193-163D15D5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22EDE8-5ECA-0123-B39A-A6CA50821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ECE5697-F285-0005-F3A4-EFCACC012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811" y="875943"/>
            <a:ext cx="6830378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91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EEEEB0-1A97-6DEE-867E-B79D838A7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20367D-1BF1-2AE3-6FCC-A027196B3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B5A7D4D-2066-67F8-7494-08EF47CF5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00" y="871180"/>
            <a:ext cx="6801799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93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C6AB0D-4274-55C5-08C5-1DE8D25FE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5E634E-047D-83A4-9F3C-2D66EB644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E514553-6257-3C20-4D67-676483EE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00" y="890233"/>
            <a:ext cx="6801799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226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45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49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Gruppo Mediaset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Mauro Francesco Gagliardi</dc:creator>
  <cp:lastModifiedBy>Mauro Francesco Gagliardi</cp:lastModifiedBy>
  <cp:revision>1</cp:revision>
  <dcterms:created xsi:type="dcterms:W3CDTF">2025-02-11T11:58:33Z</dcterms:created>
  <dcterms:modified xsi:type="dcterms:W3CDTF">2025-02-11T12:13:43Z</dcterms:modified>
</cp:coreProperties>
</file>