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-42" y="-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0D434-E144-7A64-C7FD-4EBF83216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E721915-DF9D-43D4-E8CC-E4D13E654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AFDFE6-2D96-2220-CBAD-5A403D565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B609-4679-40F6-9424-52D98DB6D13E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1E44C0-A0E8-9361-78B4-CA4D95D1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C16757-9CE7-A457-049B-7E0A6FC7E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0A2C-1790-4B0A-80C4-9BE0F3198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557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D81C24-04E1-77AB-8911-60892E065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4FFBDEE-C136-D2EC-C924-F4DA84C96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95E93B-A4EE-D1A3-E36B-C13966A4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B609-4679-40F6-9424-52D98DB6D13E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8A9C9D-C709-890E-6255-2CC09836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9E6176-83DD-F61F-FADB-14F4E1CA3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0A2C-1790-4B0A-80C4-9BE0F3198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62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CD2783F-6986-0973-4674-8471B4DBF0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5EBC878-2155-3EFC-B318-CF2CFDBFF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D6B450-87B8-5C02-A3C0-DF183B6B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B609-4679-40F6-9424-52D98DB6D13E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F81A65-04C2-8BF8-2AFE-D3F47B3C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C41E32-D38C-6489-D13C-BAC520E1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0A2C-1790-4B0A-80C4-9BE0F3198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344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F596A2-CA52-937B-3AEF-DCCC9D7AD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C96DFA-1563-0EAC-F34A-5EA669277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195F55-3131-FA9B-EE64-6FA358A4E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B609-4679-40F6-9424-52D98DB6D13E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557D97-A39B-2174-9C94-0067D3415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ACD23C-8420-732E-DA69-5ED2BE3F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0A2C-1790-4B0A-80C4-9BE0F3198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733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6FA194-5892-1B95-D08A-69DB3A86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5156019-120B-843B-6826-26D8B2BCC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539FF4-BCA4-D3AE-20D3-736E312F5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B609-4679-40F6-9424-52D98DB6D13E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5375A8-078C-3010-F16D-BF8567063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B4ABE8-D579-6055-B6F2-751EFE33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0A2C-1790-4B0A-80C4-9BE0F3198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827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8F4244-2A8A-30B0-7847-17BD2FD07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8EDFB5-0130-EF08-281A-0CF41E327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5332B5D-76B4-9342-3AF8-60CD1EA5D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236182-3AE4-DA60-724F-4210049B2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B609-4679-40F6-9424-52D98DB6D13E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B59950-42D0-72B5-A1E6-F44376096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8348951-E489-8EC2-2C08-C0E56BB2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0A2C-1790-4B0A-80C4-9BE0F3198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26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D5218D-ED88-D657-358E-60990FD9E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C931A3-8CE0-174A-8192-4E6744BD3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722BEC2-7CDD-B076-B7E0-43A204B90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0097705-7BA9-DA19-05B8-45654C19C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D2EE3F9-0A93-52D8-2810-6096FF7A95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B7751F1-1745-9489-3B8C-B5FD0F025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B609-4679-40F6-9424-52D98DB6D13E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F040120-4981-AB4C-78D7-28EB63D3B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CC3A906-C55B-43D1-282A-1B9D0A98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0A2C-1790-4B0A-80C4-9BE0F3198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357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732C8B-BF14-9042-6B45-C1C1AFBF4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4755235-6C75-0788-17FD-1CDF18C05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B609-4679-40F6-9424-52D98DB6D13E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EEDAFB7-5F8D-F294-6018-AE33BC5FC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025819F-A0AF-C64D-69B0-F41F0394F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0A2C-1790-4B0A-80C4-9BE0F3198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7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DC118A1-9863-03A7-5E29-5477F2FD6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B609-4679-40F6-9424-52D98DB6D13E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DA09240-E29F-1E3F-5641-7AF50D782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7524A7-B68E-F5A5-276A-82FA696F5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0A2C-1790-4B0A-80C4-9BE0F3198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68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4F347C-7417-0BFD-9F4C-95FEF9542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73037D-C466-6E22-AD39-F754DDB0F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1F6DE12-7952-AA21-8302-FBD9CD51F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5830483-4DA3-EC0A-DAD1-5C91E3F8D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B609-4679-40F6-9424-52D98DB6D13E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30954B-8BDB-7223-E7B8-36D9020C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32A6F1-8BEF-DA9B-95C7-BE77AA1AF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0A2C-1790-4B0A-80C4-9BE0F3198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455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B9A22D-2B78-E218-175D-DA59430AA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6F98703-778E-959C-6214-90460C6E2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FB0169-31D4-F8DD-9E8F-C743FE72A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0A83826-0E3E-7E4B-7A2B-6191A635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B609-4679-40F6-9424-52D98DB6D13E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F868F5-E9C8-F41F-2836-D2FA93627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8EC1117-A481-C431-F3E3-A23A4062D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30A2C-1790-4B0A-80C4-9BE0F3198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975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3188856-E672-B61F-4B73-82ABEB2B3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1592D2-E50C-D7C2-8DB6-BB5D4FAF3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EF880E-2F93-B1ED-90E8-BD254B1B9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07B609-4679-40F6-9424-52D98DB6D13E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DF5B89-650D-6921-F24C-8135D4413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D224F3-4D36-462A-25FF-1E6B2EEDE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430A2C-1790-4B0A-80C4-9BE0F31981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306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AB7DB0-0C88-09EF-21A3-05947D975E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4C553EC-F126-D859-42F3-85BECAA5B8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7FB64E7-2849-F78F-EDBA-7D774DDAF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284" y="861654"/>
            <a:ext cx="6849431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05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8ABBB9-764F-4A6A-5790-5D42FBDCC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A961B7-B781-132A-6335-ADCF97A57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7637F3C-ADD6-945E-6E46-E7473D678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916" y="890233"/>
            <a:ext cx="6754168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31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CF09B3-9993-04D2-124E-D2181C3EF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67FE1D-357E-1F8E-544A-8452DFF5E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3D7EC7F-E79F-ECA0-EA66-E55ECB2D4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916" y="890233"/>
            <a:ext cx="6754168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42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6DE526-8B46-19EF-4E4F-999C46CB8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4D720D-EDFD-7850-3EB8-D31EF843D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F0D1BEC-E794-1340-FC85-F99EBF7F1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863" y="866417"/>
            <a:ext cx="6792273" cy="5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57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476F1E-3097-E4FD-ACB8-0F85B089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742CEF-B965-14B6-C62F-5831CBC09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029A65F-5DBB-D373-67DA-A2F04D2A1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811" y="909286"/>
            <a:ext cx="6830378" cy="50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32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65945D-69A5-29B7-46B4-A3C960B55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7F09C4-0087-3CBF-4F05-93ADF306E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AE54DC5-C618-1DF6-96DB-60E705A56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863" y="890233"/>
            <a:ext cx="6792273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09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2A440D-79EC-D8D5-0B6B-DE178CEF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37CDA1-3E4C-D455-F9D8-3E496A80A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C036A88-0907-5F14-188A-C4F36C37F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863" y="885470"/>
            <a:ext cx="6792273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51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51CF58-AA7E-0468-1900-404371178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9D303D-F97C-AFBB-2B58-D9A338C11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C1363DA-4EE7-C013-933B-E382CB901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337" y="909286"/>
            <a:ext cx="6811326" cy="50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6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D0CFEA-6717-0465-21F2-A32D44903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7AEE19-CC1A-955A-5725-D9DC7F505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FF707CF-0620-3F36-B2A5-609B8430A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626" y="894996"/>
            <a:ext cx="6782747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92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A8226B-F3F1-D4D3-BA23-8509567FB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26B9B1-D17B-6B2A-A3C3-F21267D0A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2EA2224-97A2-0717-9BCE-4ABAB333B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90" y="899759"/>
            <a:ext cx="6773220" cy="50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24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8BC29C-BAF2-7872-9675-6D0BEDD6A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8A78D0-849A-BBC9-8914-B9B66A675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4B4D406-D68D-FEA6-2B88-9852EAC0B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863" y="885470"/>
            <a:ext cx="6792273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28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DBA8FF-1A89-CF41-979E-7A9F51E79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6A89A1-E4F2-F123-35FC-A79F24313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2400F7E-C6D1-38C0-A6A0-649F3B93B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574" y="861654"/>
            <a:ext cx="6820852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18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34247C-004D-D5CC-240F-19F135AA5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314004-168B-C8FA-D192-3F335E69C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045A217-C7BB-01C2-67A6-3EA592D58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811" y="833075"/>
            <a:ext cx="6830378" cy="51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27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538F9A-857D-CD29-B8E1-2E8C546AF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898A5B-F56C-1370-DFAA-8730E1A60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ACA1807-8775-95A1-A5DD-0D6CB92B2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00" y="899759"/>
            <a:ext cx="6801799" cy="50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47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141141-B239-FDAE-7315-9CDD8535F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92A79B-A011-9CD4-F6BB-312ABDE8D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97A84C8-EE9E-DD64-0AD5-7CA012494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00" y="885470"/>
            <a:ext cx="6801799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13D682-42C8-C5C1-9F3D-045837EFA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F6F2E5-7C86-3591-F4EC-5D2542501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8DF3283-AF33-5A0A-4148-73EFA051A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863" y="880707"/>
            <a:ext cx="6792273" cy="5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18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DCAB98-374A-E586-729D-54705C78C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41D233-58E1-5448-12B5-D4898344F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F9F3A9B-919A-AB9C-3302-034033C0A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574" y="880707"/>
            <a:ext cx="6820852" cy="5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08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CC6D64-49C8-5ABC-FD09-0ACB496C2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A63A1F-E6B0-76A5-E2DE-51C1176F3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1740A67-B4CD-DDE3-316A-78AFACCD5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00" y="885470"/>
            <a:ext cx="6801799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36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695CF3-F2F8-18F6-59C5-0AEB07E0C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AC8B48-F033-43C2-6DEC-DB5EC1C05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7806570-82E6-891B-9DF0-519F17F16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90" y="894996"/>
            <a:ext cx="6773220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23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0B7A0B-C15F-ED0E-35D6-BC6F248AD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D9F598-3E29-B3E5-9574-2FF8DE17D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EA895EF-AF03-32B6-F161-9E4312EEF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626" y="899759"/>
            <a:ext cx="6782747" cy="50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73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A53397-837A-9C45-A336-74FC5C4F3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D6AE49-4399-00C6-07BD-DD173389A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CD43B52-CFC7-E3CA-63F9-5E54F40EB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00" y="894996"/>
            <a:ext cx="6801799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86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4EE05C-52F3-E18C-6BCE-4470482B9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770817-A216-DB43-A805-69BB18B78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A20CD6D-C2A8-6165-945F-FBDECE66A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863" y="923575"/>
            <a:ext cx="6792273" cy="50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66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E5B08D-8B55-10E7-7242-B77148567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E6CDC6-C3B3-B61D-B0A5-2BB7663A3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EF7E3C7-7D39-5FDF-12C8-F7CFB978C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574" y="875943"/>
            <a:ext cx="6820852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36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8A2DCC-7C49-D9AE-DE99-B2671A84F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8E63DB-0744-715A-E817-55F38637E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E9DC731-5F0A-72A4-9C56-7C0047A17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574" y="866417"/>
            <a:ext cx="6820852" cy="5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19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4139A8-FC31-4573-D27B-E0B2DFF64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4B7001-28CA-498C-5D23-5712D80F9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ACCA4DB-9A02-6577-5D8B-ADFFF8680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811" y="894996"/>
            <a:ext cx="6830378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19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DB30DE-838D-B6C3-0F58-F899DEE56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27ABA4-DE00-7265-BF47-09C9C3772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02EFA30-041A-9628-1654-0C35508FC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863" y="890233"/>
            <a:ext cx="6792273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65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7CD1B3-8B68-D748-8F12-69134E88C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496586-87BA-D896-9321-89B2A206C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DDD76B1-57BC-39B8-9AE8-B1D3FE636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863" y="875943"/>
            <a:ext cx="6792273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306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FF881F-70F9-B832-DC09-7C734193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E4A3CD-B7C3-3BF8-EE23-D69675687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C6366E9-77B7-833A-7B30-7FA0983D2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337" y="875943"/>
            <a:ext cx="6811326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5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505FB1-BECA-19E8-49E3-608538A7C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DD5E4F-DCAB-26E3-C0BD-61A1A089C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62A39E8-D375-897A-2287-D2E907A61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90" y="842601"/>
            <a:ext cx="6773220" cy="51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58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95671A-5409-DFBB-79ED-60E344890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B6D90E-D987-E90A-1B93-BDF8FFD20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16C56B3-A7DC-A8DF-8FD9-F27D8535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574" y="880707"/>
            <a:ext cx="6820852" cy="5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18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3DD4B2-9643-19B5-F4B6-61233D496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74048C-6759-8B09-DECF-B766886BC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33A3518-8881-0157-1527-D62F055FA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626" y="890233"/>
            <a:ext cx="6782747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9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9A296B-9A8C-14B4-A356-B25359BC2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854003-D305-CEB8-9BEE-1D1AA10AE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BCE4CF2-C225-186F-1887-A1529D40F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811" y="866417"/>
            <a:ext cx="6830378" cy="5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70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5E0F25-BC9E-3370-E59F-4F0D2AD2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8923FF-23F8-32D9-309A-09FC771ED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0D60CF3-30DD-EED0-BCA0-DFA094B00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626" y="880707"/>
            <a:ext cx="6782747" cy="5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09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92AD63-CD24-F1BC-1ABD-0D518F53C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6E18C7-A322-3265-3C96-B62D5AD65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C85EA22-A443-EE94-B97E-5014A010E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00" y="894996"/>
            <a:ext cx="6801799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022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34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8" baseType="lpstr">
      <vt:lpstr>Aptos</vt:lpstr>
      <vt:lpstr>Aptos Display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Gruppo Mediaset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Mauro Francesco Gagliardi</dc:creator>
  <cp:lastModifiedBy>Mauro Francesco Gagliardi</cp:lastModifiedBy>
  <cp:revision>1</cp:revision>
  <dcterms:created xsi:type="dcterms:W3CDTF">2025-02-11T12:13:48Z</dcterms:created>
  <dcterms:modified xsi:type="dcterms:W3CDTF">2025-02-11T12:23:28Z</dcterms:modified>
</cp:coreProperties>
</file>