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BED37-A2AA-42CF-BD93-CDBC534F17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5278F7-3161-412A-A713-3431E7502E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F126A4-4BF1-483F-97B4-ED75DFB3E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D3A9B1-1084-4BC0-A5BF-BCD90FE8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1581A4-F480-4ED0-99FA-100CF09E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103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BE65B8-0F68-4D13-9B6A-69A607F83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4C2FD59-F772-44CA-8045-6ACDAFAA0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A84789-63EF-4A2F-B833-83DBE81E0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0C196E-4E87-4345-BCD2-9B6F4D0DA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8F9D0C6-6B0D-4784-A316-B14FFABA3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54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27E45A0-E422-430F-B1B6-C7886457B2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D7241E9-1C5C-44A5-92D6-964851EDAF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AB856E-7CF9-47F6-8575-0462B9B7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855593-75A4-4A39-9BC1-81DF28AB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89E95B-34EB-4C0F-B7BC-4A0D56B0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830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BB9781-2DB0-4DF5-BB01-B3627C100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53A42A-B185-4916-984A-D66CCFCF1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D7002A-D44F-41E1-AFDE-F40E62DAA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6E31D9-558F-4A9A-8D01-C6D7770C8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036F48-9044-4481-850D-93EBDEE3B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93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7BF69E-E5E6-491C-ADE9-98A30CD5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0DC951-C65F-4979-B68E-0F070089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7027D4-E72B-4D30-86AB-5B9F30E4D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B0C41D-844A-4331-98F4-25908A18E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475A9BF-0241-47ED-8D4C-149DED11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508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BE49C7-FF2A-4C59-8890-868D050D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A9E651-4142-4308-AD49-DCE3BC076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8FEB1-4517-4532-ADF7-C18F3CAC9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A8B7B07-0870-42E3-A998-EB616BBBC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478BF-B8BD-4693-A1E1-6769CD914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6466EE0-8A5D-4EA3-AF26-006621A20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9063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73993-EFD0-4237-A9DB-48AB2846D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498B61-0087-4D20-B5D0-208A6F2CD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B9E084-C0CD-4369-9249-76B4621AE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DD83BCD-349F-4434-8C4E-49D6B192E8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361328-A95F-44AD-92E5-8E605342FE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45625A6-72F4-4BD5-94F2-31264020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63D3E43-CBF6-446C-8336-C69BD120E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C512358-F52D-47AE-9B24-B0BB370D1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055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198B0A-5346-41A8-88AC-F30F0B69B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75AB1EF-E4A5-4AE8-9576-55695E8EF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E18DDE-3EF0-4DD2-B79E-49BE8A4F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E325FE4-C077-4883-BE54-617B02150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87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AACA503-E94E-42BF-A106-9C8DA6077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D61F8EC-F9BB-47B2-B26E-CC23E4EF3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36C7E2-9094-4DA6-BF26-A98B27219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97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D3C648-0DE8-45DD-BECE-CEA7B67CF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D87F5FD-6A14-471D-92BA-C8123D564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7006D8-4958-4D55-AF4B-01451B91D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AF0577-3829-480E-9564-2AEFF65AE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11C143-8123-4924-AA7D-E0A53856D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5F68E53-CD08-45F2-84B8-774F335A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76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4BC8F7-94F2-4A3F-9177-B5FDDF9EC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40FF59E-F05B-4F14-931C-F16A22B84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7A155F-0F01-4215-82B9-1DD0A817E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CFA94DD-8498-4380-A12F-A440B70A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EFFDE2-0176-4C6A-AA1B-A89FD854A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B6E6EF-35A9-42A7-8F5D-6D703178F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80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AA6DAF3-E27C-43CE-A61A-79ECBB8C2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E29B6A-35F8-4E1F-A06B-79585B63E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8A0872-3AD0-4253-86F3-BE6DC01996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BE6E0-2A3E-44E4-BF2E-FBD126C09409}" type="datetimeFigureOut">
              <a:rPr lang="it-IT" smtClean="0"/>
              <a:t>28/02/2022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51CA6C-E667-4C5A-9A89-0B3FD2C0D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7039C-FFF8-48B3-8411-E48A2295B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A1A3-F8BB-4B96-96E9-A256B48B58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725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CB9016F-AE31-458A-BE7F-966141ECB915}"/>
              </a:ext>
            </a:extLst>
          </p:cNvPr>
          <p:cNvSpPr txBox="1"/>
          <p:nvPr/>
        </p:nvSpPr>
        <p:spPr>
          <a:xfrm>
            <a:off x="426720" y="847134"/>
            <a:ext cx="114256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202124"/>
                </a:solidFill>
                <a:latin typeface="arial" panose="020B0604020202020204" pitchFamily="34" charset="0"/>
              </a:rPr>
              <a:t>Pulcinella è di poche parole, un po' goffo, ma sempre in movimento, alla ricerca di espedienti per sfuggire alla prevaricazione e all'avarizia di ricchi e potenti. Il colore del suo costume – pantaloni e ampia camicia – è bianco, con una maschera nera con naso </a:t>
            </a:r>
            <a:r>
              <a:rPr lang="it-IT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lungo e adunco e un cappello bianco di stoffa bianca</a:t>
            </a:r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A663E4B-6E39-45C1-8735-9C1A1E42EA44}"/>
              </a:ext>
            </a:extLst>
          </p:cNvPr>
          <p:cNvSpPr txBox="1"/>
          <p:nvPr/>
        </p:nvSpPr>
        <p:spPr>
          <a:xfrm>
            <a:off x="426719" y="3429000"/>
            <a:ext cx="1113826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Il Carnevale di Viareggio </a:t>
            </a:r>
            <a:r>
              <a:rPr lang="it-IT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è considerato uno dei più </a:t>
            </a:r>
            <a:r>
              <a:rPr lang="it-IT" dirty="0">
                <a:solidFill>
                  <a:srgbClr val="202122"/>
                </a:solidFill>
                <a:latin typeface="Arial" panose="020B0604020202020204" pitchFamily="34" charset="0"/>
              </a:rPr>
              <a:t>importanti carnevali d’Italia, d’Europa e del mondo. I carri allegorici, che sono i più grandi e movimentati del mondo, sfilano lungo la passeggiata a mare viareggina. Dal 1873 è una spettacolare manifestazione divertente, con tanta musica e persone in festa.</a:t>
            </a:r>
          </a:p>
        </p:txBody>
      </p:sp>
    </p:spTree>
    <p:extLst>
      <p:ext uri="{BB962C8B-B14F-4D97-AF65-F5344CB8AC3E}">
        <p14:creationId xmlns:p14="http://schemas.microsoft.com/office/powerpoint/2010/main" val="2903949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isegni da colorare per bambini - midisegni.it">
            <a:extLst>
              <a:ext uri="{FF2B5EF4-FFF2-40B4-BE49-F238E27FC236}">
                <a16:creationId xmlns:a16="http://schemas.microsoft.com/office/drawing/2014/main" id="{F31400F7-71B4-48F0-AFC4-3F7C6FD6B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895" y="2876687"/>
            <a:ext cx="1619250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isegni da colorare per bambini - midisegni.it">
            <a:extLst>
              <a:ext uri="{FF2B5EF4-FFF2-40B4-BE49-F238E27FC236}">
                <a16:creationId xmlns:a16="http://schemas.microsoft.com/office/drawing/2014/main" id="{C440630D-D368-4957-9BBB-ADA1E1E37C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5248" y="3747409"/>
            <a:ext cx="1120857" cy="1958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isegni da colorare per bambini - midisegni.it">
            <a:extLst>
              <a:ext uri="{FF2B5EF4-FFF2-40B4-BE49-F238E27FC236}">
                <a16:creationId xmlns:a16="http://schemas.microsoft.com/office/drawing/2014/main" id="{72C734CA-9356-49C1-99E9-FFED2309C4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444" y="3306018"/>
            <a:ext cx="1373505" cy="239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7932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EFE2A4C-70BA-4177-8303-4F84B66F6BD9}"/>
              </a:ext>
            </a:extLst>
          </p:cNvPr>
          <p:cNvSpPr txBox="1"/>
          <p:nvPr/>
        </p:nvSpPr>
        <p:spPr>
          <a:xfrm>
            <a:off x="1569493" y="4121622"/>
            <a:ext cx="8789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migliaccio è un dolce napoletano che si prepara a carnevale per il martedì grasso. E’ un dolce di origine medievale. Il suo nome deriva dal latino </a:t>
            </a:r>
            <a:r>
              <a:rPr lang="it-IT" dirty="0" err="1"/>
              <a:t>milliaccium</a:t>
            </a:r>
            <a:r>
              <a:rPr lang="it-IT" dirty="0"/>
              <a:t> che indica un pane di miglio. Con il trascorrere del tempo il miglio è stato sostituito dalla semola cotta nel latte che viene poi mescolata con uova, zucchero e ricotta. E’ un dolce semplice ed economico dal sapore gustoso.</a:t>
            </a:r>
          </a:p>
        </p:txBody>
      </p:sp>
      <p:pic>
        <p:nvPicPr>
          <p:cNvPr id="1028" name="Picture 4" descr="migliaccio napoletano">
            <a:extLst>
              <a:ext uri="{FF2B5EF4-FFF2-40B4-BE49-F238E27FC236}">
                <a16:creationId xmlns:a16="http://schemas.microsoft.com/office/drawing/2014/main" id="{8684F639-0D74-46E9-85C2-84E80FC6B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248" y="711872"/>
            <a:ext cx="4316234" cy="2877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995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192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Mauro Gagliardi</dc:creator>
  <cp:lastModifiedBy>Mauro Gagliardi</cp:lastModifiedBy>
  <cp:revision>5</cp:revision>
  <dcterms:created xsi:type="dcterms:W3CDTF">2022-02-26T08:47:27Z</dcterms:created>
  <dcterms:modified xsi:type="dcterms:W3CDTF">2022-02-28T19:10:01Z</dcterms:modified>
</cp:coreProperties>
</file>