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6" r:id="rId1"/>
  </p:sldMasterIdLst>
  <p:notesMasterIdLst>
    <p:notesMasterId r:id="rId20"/>
  </p:notesMasterIdLst>
  <p:sldIdLst>
    <p:sldId id="256" r:id="rId2"/>
    <p:sldId id="257" r:id="rId3"/>
    <p:sldId id="261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48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546" y="396"/>
      </p:cViewPr>
      <p:guideLst>
        <p:guide orient="horz" pos="1620"/>
        <p:guide pos="48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o Gagliardi" userId="8fffe5e4-2483-4cae-96d5-8e127cc4f0f0" providerId="ADAL" clId="{DD66DCC8-9EE7-4FF0-B35B-8A32EB226E73}"/>
    <pc:docChg chg="undo redo custSel delSld modSld sldOrd">
      <pc:chgData name="Mauro Gagliardi" userId="8fffe5e4-2483-4cae-96d5-8e127cc4f0f0" providerId="ADAL" clId="{DD66DCC8-9EE7-4FF0-B35B-8A32EB226E73}" dt="2022-04-03T18:45:52.542" v="2302" actId="1076"/>
      <pc:docMkLst>
        <pc:docMk/>
      </pc:docMkLst>
      <pc:sldChg chg="addSp modSp mod setBg modNotes">
        <pc:chgData name="Mauro Gagliardi" userId="8fffe5e4-2483-4cae-96d5-8e127cc4f0f0" providerId="ADAL" clId="{DD66DCC8-9EE7-4FF0-B35B-8A32EB226E73}" dt="2022-04-03T18:44:29.060" v="2293" actId="20577"/>
        <pc:sldMkLst>
          <pc:docMk/>
          <pc:sldMk cId="0" sldId="256"/>
        </pc:sldMkLst>
        <pc:spChg chg="mod">
          <ac:chgData name="Mauro Gagliardi" userId="8fffe5e4-2483-4cae-96d5-8e127cc4f0f0" providerId="ADAL" clId="{DD66DCC8-9EE7-4FF0-B35B-8A32EB226E73}" dt="2022-04-03T10:50:00.183" v="13" actId="207"/>
          <ac:spMkLst>
            <pc:docMk/>
            <pc:sldMk cId="0" sldId="256"/>
            <ac:spMk id="54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6:45:59.926" v="326" actId="14100"/>
          <ac:spMkLst>
            <pc:docMk/>
            <pc:sldMk cId="0" sldId="256"/>
            <ac:spMk id="55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44:00.537" v="2285" actId="5793"/>
          <ac:spMkLst>
            <pc:docMk/>
            <pc:sldMk cId="0" sldId="256"/>
            <ac:spMk id="56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0:50:46.222" v="21" actId="108"/>
          <ac:spMkLst>
            <pc:docMk/>
            <pc:sldMk cId="0" sldId="256"/>
            <ac:spMk id="57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44:29.060" v="2293" actId="20577"/>
          <ac:spMkLst>
            <pc:docMk/>
            <pc:sldMk cId="0" sldId="256"/>
            <ac:spMk id="58" creationId="{00000000-0000-0000-0000-000000000000}"/>
          </ac:spMkLst>
        </pc:spChg>
        <pc:picChg chg="add mod ord">
          <ac:chgData name="Mauro Gagliardi" userId="8fffe5e4-2483-4cae-96d5-8e127cc4f0f0" providerId="ADAL" clId="{DD66DCC8-9EE7-4FF0-B35B-8A32EB226E73}" dt="2022-04-03T16:47:30.684" v="335" actId="1076"/>
          <ac:picMkLst>
            <pc:docMk/>
            <pc:sldMk cId="0" sldId="256"/>
            <ac:picMk id="3" creationId="{16B1FE5D-5361-4008-AEB2-5C8EA9D705F4}"/>
          </ac:picMkLst>
        </pc:picChg>
        <pc:picChg chg="add mod">
          <ac:chgData name="Mauro Gagliardi" userId="8fffe5e4-2483-4cae-96d5-8e127cc4f0f0" providerId="ADAL" clId="{DD66DCC8-9EE7-4FF0-B35B-8A32EB226E73}" dt="2022-04-03T16:47:49.752" v="337" actId="1076"/>
          <ac:picMkLst>
            <pc:docMk/>
            <pc:sldMk cId="0" sldId="256"/>
            <ac:picMk id="1026" creationId="{2F64B895-8B41-4A30-B33E-1FFF71DC3FD4}"/>
          </ac:picMkLst>
        </pc:picChg>
      </pc:sldChg>
      <pc:sldChg chg="addSp delSp modSp mod setBg modNotes">
        <pc:chgData name="Mauro Gagliardi" userId="8fffe5e4-2483-4cae-96d5-8e127cc4f0f0" providerId="ADAL" clId="{DD66DCC8-9EE7-4FF0-B35B-8A32EB226E73}" dt="2022-04-03T18:44:56.650" v="2296" actId="1076"/>
        <pc:sldMkLst>
          <pc:docMk/>
          <pc:sldMk cId="0" sldId="257"/>
        </pc:sldMkLst>
        <pc:spChg chg="add del mod">
          <ac:chgData name="Mauro Gagliardi" userId="8fffe5e4-2483-4cae-96d5-8e127cc4f0f0" providerId="ADAL" clId="{DD66DCC8-9EE7-4FF0-B35B-8A32EB226E73}" dt="2022-04-03T17:53:15.158" v="1790" actId="478"/>
          <ac:spMkLst>
            <pc:docMk/>
            <pc:sldMk cId="0" sldId="257"/>
            <ac:spMk id="4" creationId="{9237A536-A490-42DB-8670-6ECE082FBA5B}"/>
          </ac:spMkLst>
        </pc:spChg>
        <pc:spChg chg="add del mod">
          <ac:chgData name="Mauro Gagliardi" userId="8fffe5e4-2483-4cae-96d5-8e127cc4f0f0" providerId="ADAL" clId="{DD66DCC8-9EE7-4FF0-B35B-8A32EB226E73}" dt="2022-04-03T18:44:56.650" v="2296" actId="1076"/>
          <ac:spMkLst>
            <pc:docMk/>
            <pc:sldMk cId="0" sldId="257"/>
            <ac:spMk id="9" creationId="{DFB287C9-E5B9-4C17-8719-942B608EAF60}"/>
          </ac:spMkLst>
        </pc:spChg>
        <pc:spChg chg="del">
          <ac:chgData name="Mauro Gagliardi" userId="8fffe5e4-2483-4cae-96d5-8e127cc4f0f0" providerId="ADAL" clId="{DD66DCC8-9EE7-4FF0-B35B-8A32EB226E73}" dt="2022-04-03T17:53:05.593" v="1786" actId="478"/>
          <ac:spMkLst>
            <pc:docMk/>
            <pc:sldMk cId="0" sldId="257"/>
            <ac:spMk id="63" creationId="{00000000-0000-0000-0000-000000000000}"/>
          </ac:spMkLst>
        </pc:spChg>
        <pc:spChg chg="del">
          <ac:chgData name="Mauro Gagliardi" userId="8fffe5e4-2483-4cae-96d5-8e127cc4f0f0" providerId="ADAL" clId="{DD66DCC8-9EE7-4FF0-B35B-8A32EB226E73}" dt="2022-04-03T10:49:15.163" v="10" actId="26606"/>
          <ac:spMkLst>
            <pc:docMk/>
            <pc:sldMk cId="0" sldId="257"/>
            <ac:spMk id="65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52:23.040" v="1780" actId="1076"/>
          <ac:spMkLst>
            <pc:docMk/>
            <pc:sldMk cId="0" sldId="257"/>
            <ac:spMk id="66" creationId="{00000000-0000-0000-0000-000000000000}"/>
          </ac:spMkLst>
        </pc:spChg>
        <pc:graphicFrameChg chg="add mod">
          <ac:chgData name="Mauro Gagliardi" userId="8fffe5e4-2483-4cae-96d5-8e127cc4f0f0" providerId="ADAL" clId="{DD66DCC8-9EE7-4FF0-B35B-8A32EB226E73}" dt="2022-04-03T17:52:13.148" v="1778" actId="1076"/>
          <ac:graphicFrameMkLst>
            <pc:docMk/>
            <pc:sldMk cId="0" sldId="257"/>
            <ac:graphicFrameMk id="69" creationId="{4A878C35-4EC2-6798-68B9-7D8379933144}"/>
          </ac:graphicFrameMkLst>
        </pc:graphicFrameChg>
        <pc:picChg chg="mod">
          <ac:chgData name="Mauro Gagliardi" userId="8fffe5e4-2483-4cae-96d5-8e127cc4f0f0" providerId="ADAL" clId="{DD66DCC8-9EE7-4FF0-B35B-8A32EB226E73}" dt="2022-04-03T17:52:17.626" v="1779" actId="1076"/>
          <ac:picMkLst>
            <pc:docMk/>
            <pc:sldMk cId="0" sldId="257"/>
            <ac:picMk id="64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7:52:42.427" v="1782" actId="1076"/>
          <ac:picMkLst>
            <pc:docMk/>
            <pc:sldMk cId="0" sldId="257"/>
            <ac:picMk id="67" creationId="{00000000-0000-0000-0000-000000000000}"/>
          </ac:picMkLst>
        </pc:picChg>
      </pc:sldChg>
      <pc:sldChg chg="addSp delSp modSp del mod setBg modNotes">
        <pc:chgData name="Mauro Gagliardi" userId="8fffe5e4-2483-4cae-96d5-8e127cc4f0f0" providerId="ADAL" clId="{DD66DCC8-9EE7-4FF0-B35B-8A32EB226E73}" dt="2022-04-03T17:54:35.706" v="1796" actId="47"/>
        <pc:sldMkLst>
          <pc:docMk/>
          <pc:sldMk cId="0" sldId="258"/>
        </pc:sldMkLst>
        <pc:spChg chg="add del mod">
          <ac:chgData name="Mauro Gagliardi" userId="8fffe5e4-2483-4cae-96d5-8e127cc4f0f0" providerId="ADAL" clId="{DD66DCC8-9EE7-4FF0-B35B-8A32EB226E73}" dt="2022-04-03T10:55:41.702" v="47"/>
          <ac:spMkLst>
            <pc:docMk/>
            <pc:sldMk cId="0" sldId="258"/>
            <ac:spMk id="2" creationId="{43702CEF-9A59-429D-AC99-F46513DD611E}"/>
          </ac:spMkLst>
        </pc:spChg>
        <pc:spChg chg="add mod">
          <ac:chgData name="Mauro Gagliardi" userId="8fffe5e4-2483-4cae-96d5-8e127cc4f0f0" providerId="ADAL" clId="{DD66DCC8-9EE7-4FF0-B35B-8A32EB226E73}" dt="2022-04-03T10:57:27.351" v="66" actId="1076"/>
          <ac:spMkLst>
            <pc:docMk/>
            <pc:sldMk cId="0" sldId="258"/>
            <ac:spMk id="3" creationId="{AD1F6982-AA41-4402-9D5A-9C1C48271DB8}"/>
          </ac:spMkLst>
        </pc:spChg>
        <pc:spChg chg="add del mod">
          <ac:chgData name="Mauro Gagliardi" userId="8fffe5e4-2483-4cae-96d5-8e127cc4f0f0" providerId="ADAL" clId="{DD66DCC8-9EE7-4FF0-B35B-8A32EB226E73}" dt="2022-04-03T16:55:30.937" v="597" actId="21"/>
          <ac:spMkLst>
            <pc:docMk/>
            <pc:sldMk cId="0" sldId="258"/>
            <ac:spMk id="4" creationId="{AEB4546C-B5B8-4599-9430-43F973696F51}"/>
          </ac:spMkLst>
        </pc:spChg>
        <pc:spChg chg="mod">
          <ac:chgData name="Mauro Gagliardi" userId="8fffe5e4-2483-4cae-96d5-8e127cc4f0f0" providerId="ADAL" clId="{DD66DCC8-9EE7-4FF0-B35B-8A32EB226E73}" dt="2022-04-03T11:04:27.962" v="95" actId="108"/>
          <ac:spMkLst>
            <pc:docMk/>
            <pc:sldMk cId="0" sldId="258"/>
            <ac:spMk id="72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0:55:51.871" v="50" actId="21"/>
          <ac:spMkLst>
            <pc:docMk/>
            <pc:sldMk cId="0" sldId="258"/>
            <ac:spMk id="79" creationId="{00000000-0000-0000-0000-000000000000}"/>
          </ac:spMkLst>
        </pc:spChg>
        <pc:picChg chg="mod">
          <ac:chgData name="Mauro Gagliardi" userId="8fffe5e4-2483-4cae-96d5-8e127cc4f0f0" providerId="ADAL" clId="{DD66DCC8-9EE7-4FF0-B35B-8A32EB226E73}" dt="2022-04-03T10:57:20.689" v="65" actId="1076"/>
          <ac:picMkLst>
            <pc:docMk/>
            <pc:sldMk cId="0" sldId="258"/>
            <ac:picMk id="73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0:57:00.373" v="64" actId="14100"/>
          <ac:picMkLst>
            <pc:docMk/>
            <pc:sldMk cId="0" sldId="258"/>
            <ac:picMk id="75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0:54:50.150" v="40" actId="14100"/>
          <ac:picMkLst>
            <pc:docMk/>
            <pc:sldMk cId="0" sldId="258"/>
            <ac:picMk id="76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0:54:41.601" v="39" actId="14100"/>
          <ac:picMkLst>
            <pc:docMk/>
            <pc:sldMk cId="0" sldId="258"/>
            <ac:picMk id="77" creationId="{00000000-0000-0000-0000-000000000000}"/>
          </ac:picMkLst>
        </pc:picChg>
        <pc:cxnChg chg="add">
          <ac:chgData name="Mauro Gagliardi" userId="8fffe5e4-2483-4cae-96d5-8e127cc4f0f0" providerId="ADAL" clId="{DD66DCC8-9EE7-4FF0-B35B-8A32EB226E73}" dt="2022-04-03T17:16:19.663" v="1413" actId="11529"/>
          <ac:cxnSpMkLst>
            <pc:docMk/>
            <pc:sldMk cId="0" sldId="258"/>
            <ac:cxnSpMk id="6" creationId="{30DEFCCA-94D8-4DAF-9890-2D711E4B6959}"/>
          </ac:cxnSpMkLst>
        </pc:cxnChg>
        <pc:cxnChg chg="add">
          <ac:chgData name="Mauro Gagliardi" userId="8fffe5e4-2483-4cae-96d5-8e127cc4f0f0" providerId="ADAL" clId="{DD66DCC8-9EE7-4FF0-B35B-8A32EB226E73}" dt="2022-04-03T17:16:27.437" v="1414" actId="11529"/>
          <ac:cxnSpMkLst>
            <pc:docMk/>
            <pc:sldMk cId="0" sldId="258"/>
            <ac:cxnSpMk id="8" creationId="{B9EE7C55-856D-4F4C-9CC3-DEF3D270EF90}"/>
          </ac:cxnSpMkLst>
        </pc:cxnChg>
      </pc:sldChg>
      <pc:sldChg chg="addSp delSp modSp mod setBg delDesignElem modNotes">
        <pc:chgData name="Mauro Gagliardi" userId="8fffe5e4-2483-4cae-96d5-8e127cc4f0f0" providerId="ADAL" clId="{DD66DCC8-9EE7-4FF0-B35B-8A32EB226E73}" dt="2022-04-03T17:51:51.580" v="1766" actId="255"/>
        <pc:sldMkLst>
          <pc:docMk/>
          <pc:sldMk cId="0" sldId="259"/>
        </pc:sldMkLst>
        <pc:spChg chg="mod">
          <ac:chgData name="Mauro Gagliardi" userId="8fffe5e4-2483-4cae-96d5-8e127cc4f0f0" providerId="ADAL" clId="{DD66DCC8-9EE7-4FF0-B35B-8A32EB226E73}" dt="2022-04-03T17:51:51.580" v="1766" actId="255"/>
          <ac:spMkLst>
            <pc:docMk/>
            <pc:sldMk cId="0" sldId="259"/>
            <ac:spMk id="84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36:13.934" v="1550" actId="255"/>
          <ac:spMkLst>
            <pc:docMk/>
            <pc:sldMk cId="0" sldId="259"/>
            <ac:spMk id="85" creationId="{00000000-0000-0000-0000-000000000000}"/>
          </ac:spMkLst>
        </pc:spChg>
        <pc:spChg chg="add del">
          <ac:chgData name="Mauro Gagliardi" userId="8fffe5e4-2483-4cae-96d5-8e127cc4f0f0" providerId="ADAL" clId="{DD66DCC8-9EE7-4FF0-B35B-8A32EB226E73}" dt="2022-04-03T10:49:06.355" v="9"/>
          <ac:spMkLst>
            <pc:docMk/>
            <pc:sldMk cId="0" sldId="259"/>
            <ac:spMk id="103" creationId="{3BCB5F6A-9EB0-40B0-9D13-3023E9A20508}"/>
          </ac:spMkLst>
        </pc:spChg>
        <pc:grpChg chg="add del">
          <ac:chgData name="Mauro Gagliardi" userId="8fffe5e4-2483-4cae-96d5-8e127cc4f0f0" providerId="ADAL" clId="{DD66DCC8-9EE7-4FF0-B35B-8A32EB226E73}" dt="2022-04-03T10:49:06.355" v="9"/>
          <ac:grpSpMkLst>
            <pc:docMk/>
            <pc:sldMk cId="0" sldId="259"/>
            <ac:grpSpMk id="91" creationId="{E4951899-B99C-47AB-9C7C-16264D7A14C5}"/>
          </ac:grpSpMkLst>
        </pc:grpChg>
        <pc:picChg chg="mod">
          <ac:chgData name="Mauro Gagliardi" userId="8fffe5e4-2483-4cae-96d5-8e127cc4f0f0" providerId="ADAL" clId="{DD66DCC8-9EE7-4FF0-B35B-8A32EB226E73}" dt="2022-04-03T10:48:07.431" v="3" actId="26606"/>
          <ac:picMkLst>
            <pc:docMk/>
            <pc:sldMk cId="0" sldId="259"/>
            <ac:picMk id="86" creationId="{00000000-0000-0000-0000-000000000000}"/>
          </ac:picMkLst>
        </pc:picChg>
      </pc:sldChg>
      <pc:sldChg chg="addSp delSp modSp mod setBg modNotes">
        <pc:chgData name="Mauro Gagliardi" userId="8fffe5e4-2483-4cae-96d5-8e127cc4f0f0" providerId="ADAL" clId="{DD66DCC8-9EE7-4FF0-B35B-8A32EB226E73}" dt="2022-04-03T18:00:04.766" v="1850" actId="20577"/>
        <pc:sldMkLst>
          <pc:docMk/>
          <pc:sldMk cId="0" sldId="260"/>
        </pc:sldMkLst>
        <pc:spChg chg="add mod">
          <ac:chgData name="Mauro Gagliardi" userId="8fffe5e4-2483-4cae-96d5-8e127cc4f0f0" providerId="ADAL" clId="{DD66DCC8-9EE7-4FF0-B35B-8A32EB226E73}" dt="2022-04-03T17:59:21.062" v="1843" actId="1076"/>
          <ac:spMkLst>
            <pc:docMk/>
            <pc:sldMk cId="0" sldId="260"/>
            <ac:spMk id="9" creationId="{F5D50DEC-67C4-4469-9D6B-89D65240DC54}"/>
          </ac:spMkLst>
        </pc:spChg>
        <pc:spChg chg="mod">
          <ac:chgData name="Mauro Gagliardi" userId="8fffe5e4-2483-4cae-96d5-8e127cc4f0f0" providerId="ADAL" clId="{DD66DCC8-9EE7-4FF0-B35B-8A32EB226E73}" dt="2022-04-03T17:59:54.676" v="1849" actId="14100"/>
          <ac:spMkLst>
            <pc:docMk/>
            <pc:sldMk cId="0" sldId="260"/>
            <ac:spMk id="91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58:11.066" v="1831" actId="1076"/>
          <ac:spMkLst>
            <pc:docMk/>
            <pc:sldMk cId="0" sldId="260"/>
            <ac:spMk id="92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57:56.079" v="1827" actId="14100"/>
          <ac:spMkLst>
            <pc:docMk/>
            <pc:sldMk cId="0" sldId="260"/>
            <ac:spMk id="94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00:04.766" v="1850" actId="20577"/>
          <ac:spMkLst>
            <pc:docMk/>
            <pc:sldMk cId="0" sldId="260"/>
            <ac:spMk id="95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59:09.214" v="1839"/>
          <ac:spMkLst>
            <pc:docMk/>
            <pc:sldMk cId="0" sldId="260"/>
            <ac:spMk id="96" creationId="{00000000-0000-0000-0000-000000000000}"/>
          </ac:spMkLst>
        </pc:spChg>
        <pc:picChg chg="add del mod">
          <ac:chgData name="Mauro Gagliardi" userId="8fffe5e4-2483-4cae-96d5-8e127cc4f0f0" providerId="ADAL" clId="{DD66DCC8-9EE7-4FF0-B35B-8A32EB226E73}" dt="2022-04-03T11:00:31.288" v="73" actId="478"/>
          <ac:picMkLst>
            <pc:docMk/>
            <pc:sldMk cId="0" sldId="260"/>
            <ac:picMk id="8" creationId="{EC604237-AA50-427D-BB01-621C0A76F331}"/>
          </ac:picMkLst>
        </pc:picChg>
        <pc:picChg chg="mod modCrop">
          <ac:chgData name="Mauro Gagliardi" userId="8fffe5e4-2483-4cae-96d5-8e127cc4f0f0" providerId="ADAL" clId="{DD66DCC8-9EE7-4FF0-B35B-8A32EB226E73}" dt="2022-04-03T17:59:27.914" v="1844" actId="14100"/>
          <ac:picMkLst>
            <pc:docMk/>
            <pc:sldMk cId="0" sldId="260"/>
            <ac:picMk id="93" creationId="{00000000-0000-0000-0000-000000000000}"/>
          </ac:picMkLst>
        </pc:picChg>
      </pc:sldChg>
      <pc:sldChg chg="addSp delSp modSp mod ord setBg modNotes">
        <pc:chgData name="Mauro Gagliardi" userId="8fffe5e4-2483-4cae-96d5-8e127cc4f0f0" providerId="ADAL" clId="{DD66DCC8-9EE7-4FF0-B35B-8A32EB226E73}" dt="2022-04-03T18:44:49.882" v="2294" actId="255"/>
        <pc:sldMkLst>
          <pc:docMk/>
          <pc:sldMk cId="0" sldId="261"/>
        </pc:sldMkLst>
        <pc:spChg chg="add mod">
          <ac:chgData name="Mauro Gagliardi" userId="8fffe5e4-2483-4cae-96d5-8e127cc4f0f0" providerId="ADAL" clId="{DD66DCC8-9EE7-4FF0-B35B-8A32EB226E73}" dt="2022-04-03T17:20:05.489" v="1436" actId="2085"/>
          <ac:spMkLst>
            <pc:docMk/>
            <pc:sldMk cId="0" sldId="261"/>
            <ac:spMk id="2" creationId="{8D32B1E1-EAF4-44EC-ADD3-E9A516D9E21B}"/>
          </ac:spMkLst>
        </pc:spChg>
        <pc:spChg chg="add del mod">
          <ac:chgData name="Mauro Gagliardi" userId="8fffe5e4-2483-4cae-96d5-8e127cc4f0f0" providerId="ADAL" clId="{DD66DCC8-9EE7-4FF0-B35B-8A32EB226E73}" dt="2022-04-03T17:11:23.981" v="1346"/>
          <ac:spMkLst>
            <pc:docMk/>
            <pc:sldMk cId="0" sldId="261"/>
            <ac:spMk id="3" creationId="{ABE7BD8B-ED42-408A-A2F4-71408AC3FDFB}"/>
          </ac:spMkLst>
        </pc:spChg>
        <pc:spChg chg="add mod">
          <ac:chgData name="Mauro Gagliardi" userId="8fffe5e4-2483-4cae-96d5-8e127cc4f0f0" providerId="ADAL" clId="{DD66DCC8-9EE7-4FF0-B35B-8A32EB226E73}" dt="2022-04-03T17:20:09.283" v="1438" actId="2085"/>
          <ac:spMkLst>
            <pc:docMk/>
            <pc:sldMk cId="0" sldId="261"/>
            <ac:spMk id="4" creationId="{694C63E2-2198-48F1-B086-F861FF367AAE}"/>
          </ac:spMkLst>
        </pc:spChg>
        <pc:spChg chg="add mod">
          <ac:chgData name="Mauro Gagliardi" userId="8fffe5e4-2483-4cae-96d5-8e127cc4f0f0" providerId="ADAL" clId="{DD66DCC8-9EE7-4FF0-B35B-8A32EB226E73}" dt="2022-04-03T17:54:03.602" v="1795" actId="20577"/>
          <ac:spMkLst>
            <pc:docMk/>
            <pc:sldMk cId="0" sldId="261"/>
            <ac:spMk id="10" creationId="{4F693F9A-AC18-4176-821D-0D2ABF03EF10}"/>
          </ac:spMkLst>
        </pc:spChg>
        <pc:spChg chg="mod">
          <ac:chgData name="Mauro Gagliardi" userId="8fffe5e4-2483-4cae-96d5-8e127cc4f0f0" providerId="ADAL" clId="{DD66DCC8-9EE7-4FF0-B35B-8A32EB226E73}" dt="2022-04-03T18:44:49.882" v="2294" actId="255"/>
          <ac:spMkLst>
            <pc:docMk/>
            <pc:sldMk cId="0" sldId="261"/>
            <ac:spMk id="102" creationId="{00000000-0000-0000-0000-000000000000}"/>
          </ac:spMkLst>
        </pc:spChg>
        <pc:spChg chg="del mod">
          <ac:chgData name="Mauro Gagliardi" userId="8fffe5e4-2483-4cae-96d5-8e127cc4f0f0" providerId="ADAL" clId="{DD66DCC8-9EE7-4FF0-B35B-8A32EB226E73}" dt="2022-04-03T11:19:06.251" v="222" actId="478"/>
          <ac:spMkLst>
            <pc:docMk/>
            <pc:sldMk cId="0" sldId="261"/>
            <ac:spMk id="104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20:23.074" v="1439" actId="1076"/>
          <ac:spMkLst>
            <pc:docMk/>
            <pc:sldMk cId="0" sldId="261"/>
            <ac:spMk id="105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15:39.809" v="1411" actId="1076"/>
          <ac:spMkLst>
            <pc:docMk/>
            <pc:sldMk cId="0" sldId="261"/>
            <ac:spMk id="106" creationId="{00000000-0000-0000-0000-000000000000}"/>
          </ac:spMkLst>
        </pc:spChg>
        <pc:spChg chg="del">
          <ac:chgData name="Mauro Gagliardi" userId="8fffe5e4-2483-4cae-96d5-8e127cc4f0f0" providerId="ADAL" clId="{DD66DCC8-9EE7-4FF0-B35B-8A32EB226E73}" dt="2022-04-03T17:14:31.106" v="1404" actId="478"/>
          <ac:spMkLst>
            <pc:docMk/>
            <pc:sldMk cId="0" sldId="261"/>
            <ac:spMk id="107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15:44.308" v="1412" actId="1076"/>
          <ac:spMkLst>
            <pc:docMk/>
            <pc:sldMk cId="0" sldId="261"/>
            <ac:spMk id="108" creationId="{00000000-0000-0000-0000-000000000000}"/>
          </ac:spMkLst>
        </pc:spChg>
        <pc:picChg chg="add del mod">
          <ac:chgData name="Mauro Gagliardi" userId="8fffe5e4-2483-4cae-96d5-8e127cc4f0f0" providerId="ADAL" clId="{DD66DCC8-9EE7-4FF0-B35B-8A32EB226E73}" dt="2022-04-03T17:02:58.382" v="881" actId="478"/>
          <ac:picMkLst>
            <pc:docMk/>
            <pc:sldMk cId="0" sldId="261"/>
            <ac:picMk id="11" creationId="{F025F27B-8F28-43DF-94BA-816F4A84D01A}"/>
          </ac:picMkLst>
        </pc:picChg>
        <pc:picChg chg="add del mod">
          <ac:chgData name="Mauro Gagliardi" userId="8fffe5e4-2483-4cae-96d5-8e127cc4f0f0" providerId="ADAL" clId="{DD66DCC8-9EE7-4FF0-B35B-8A32EB226E73}" dt="2022-04-03T17:11:35.937" v="1348" actId="478"/>
          <ac:picMkLst>
            <pc:docMk/>
            <pc:sldMk cId="0" sldId="261"/>
            <ac:picMk id="13" creationId="{68B15711-AC4C-4C53-9E6F-6EDCCFDA7D49}"/>
          </ac:picMkLst>
        </pc:picChg>
        <pc:picChg chg="mod">
          <ac:chgData name="Mauro Gagliardi" userId="8fffe5e4-2483-4cae-96d5-8e127cc4f0f0" providerId="ADAL" clId="{DD66DCC8-9EE7-4FF0-B35B-8A32EB226E73}" dt="2022-04-03T17:19:41.981" v="1433" actId="1076"/>
          <ac:picMkLst>
            <pc:docMk/>
            <pc:sldMk cId="0" sldId="261"/>
            <ac:picMk id="101" creationId="{00000000-0000-0000-0000-000000000000}"/>
          </ac:picMkLst>
        </pc:picChg>
        <pc:picChg chg="mod modCrop">
          <ac:chgData name="Mauro Gagliardi" userId="8fffe5e4-2483-4cae-96d5-8e127cc4f0f0" providerId="ADAL" clId="{DD66DCC8-9EE7-4FF0-B35B-8A32EB226E73}" dt="2022-04-03T17:17:51.932" v="1425" actId="14100"/>
          <ac:picMkLst>
            <pc:docMk/>
            <pc:sldMk cId="0" sldId="261"/>
            <ac:picMk id="103" creationId="{00000000-0000-0000-0000-000000000000}"/>
          </ac:picMkLst>
        </pc:picChg>
      </pc:sldChg>
      <pc:sldChg chg="delSp modSp mod setBg modNotes">
        <pc:chgData name="Mauro Gagliardi" userId="8fffe5e4-2483-4cae-96d5-8e127cc4f0f0" providerId="ADAL" clId="{DD66DCC8-9EE7-4FF0-B35B-8A32EB226E73}" dt="2022-04-03T18:45:39.226" v="2299" actId="1076"/>
        <pc:sldMkLst>
          <pc:docMk/>
          <pc:sldMk cId="0" sldId="262"/>
        </pc:sldMkLst>
        <pc:spChg chg="mod">
          <ac:chgData name="Mauro Gagliardi" userId="8fffe5e4-2483-4cae-96d5-8e127cc4f0f0" providerId="ADAL" clId="{DD66DCC8-9EE7-4FF0-B35B-8A32EB226E73}" dt="2022-04-03T11:17:11.924" v="203" actId="1076"/>
          <ac:spMkLst>
            <pc:docMk/>
            <pc:sldMk cId="0" sldId="262"/>
            <ac:spMk id="113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00:45.182" v="1851" actId="14100"/>
          <ac:spMkLst>
            <pc:docMk/>
            <pc:sldMk cId="0" sldId="262"/>
            <ac:spMk id="115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35:08.362" v="1543" actId="1076"/>
          <ac:spMkLst>
            <pc:docMk/>
            <pc:sldMk cId="0" sldId="262"/>
            <ac:spMk id="117" creationId="{00000000-0000-0000-0000-000000000000}"/>
          </ac:spMkLst>
        </pc:spChg>
        <pc:spChg chg="del mod">
          <ac:chgData name="Mauro Gagliardi" userId="8fffe5e4-2483-4cae-96d5-8e127cc4f0f0" providerId="ADAL" clId="{DD66DCC8-9EE7-4FF0-B35B-8A32EB226E73}" dt="2022-04-03T17:35:05.317" v="1542" actId="478"/>
          <ac:spMkLst>
            <pc:docMk/>
            <pc:sldMk cId="0" sldId="262"/>
            <ac:spMk id="119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34:10.052" v="1534" actId="255"/>
          <ac:spMkLst>
            <pc:docMk/>
            <pc:sldMk cId="0" sldId="262"/>
            <ac:spMk id="120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45:39.226" v="2299" actId="1076"/>
          <ac:spMkLst>
            <pc:docMk/>
            <pc:sldMk cId="0" sldId="262"/>
            <ac:spMk id="122" creationId="{00000000-0000-0000-0000-000000000000}"/>
          </ac:spMkLst>
        </pc:spChg>
        <pc:picChg chg="mod">
          <ac:chgData name="Mauro Gagliardi" userId="8fffe5e4-2483-4cae-96d5-8e127cc4f0f0" providerId="ADAL" clId="{DD66DCC8-9EE7-4FF0-B35B-8A32EB226E73}" dt="2022-04-03T11:17:01.670" v="202" actId="14100"/>
          <ac:picMkLst>
            <pc:docMk/>
            <pc:sldMk cId="0" sldId="262"/>
            <ac:picMk id="114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7:34:51.697" v="1539" actId="14100"/>
          <ac:picMkLst>
            <pc:docMk/>
            <pc:sldMk cId="0" sldId="262"/>
            <ac:picMk id="116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7:35:16.497" v="1544" actId="1076"/>
          <ac:picMkLst>
            <pc:docMk/>
            <pc:sldMk cId="0" sldId="262"/>
            <ac:picMk id="118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1:16:07.943" v="195" actId="14100"/>
          <ac:picMkLst>
            <pc:docMk/>
            <pc:sldMk cId="0" sldId="262"/>
            <ac:picMk id="121" creationId="{00000000-0000-0000-0000-000000000000}"/>
          </ac:picMkLst>
        </pc:picChg>
      </pc:sldChg>
      <pc:sldChg chg="modSp mod setBg modNotes">
        <pc:chgData name="Mauro Gagliardi" userId="8fffe5e4-2483-4cae-96d5-8e127cc4f0f0" providerId="ADAL" clId="{DD66DCC8-9EE7-4FF0-B35B-8A32EB226E73}" dt="2022-04-03T18:45:52.542" v="2302" actId="1076"/>
        <pc:sldMkLst>
          <pc:docMk/>
          <pc:sldMk cId="0" sldId="263"/>
        </pc:sldMkLst>
        <pc:spChg chg="mod">
          <ac:chgData name="Mauro Gagliardi" userId="8fffe5e4-2483-4cae-96d5-8e127cc4f0f0" providerId="ADAL" clId="{DD66DCC8-9EE7-4FF0-B35B-8A32EB226E73}" dt="2022-04-03T18:45:52.542" v="2302" actId="1076"/>
          <ac:spMkLst>
            <pc:docMk/>
            <pc:sldMk cId="0" sldId="263"/>
            <ac:spMk id="127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32:49.422" v="1527" actId="14100"/>
          <ac:spMkLst>
            <pc:docMk/>
            <pc:sldMk cId="0" sldId="263"/>
            <ac:spMk id="128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01:30.931" v="1854" actId="1076"/>
          <ac:spMkLst>
            <pc:docMk/>
            <pc:sldMk cId="0" sldId="263"/>
            <ac:spMk id="130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01:30.931" v="1854" actId="1076"/>
          <ac:spMkLst>
            <pc:docMk/>
            <pc:sldMk cId="0" sldId="263"/>
            <ac:spMk id="132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01:58.247" v="1858" actId="20577"/>
          <ac:spMkLst>
            <pc:docMk/>
            <pc:sldMk cId="0" sldId="263"/>
            <ac:spMk id="134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01:48.405" v="1857" actId="1076"/>
          <ac:spMkLst>
            <pc:docMk/>
            <pc:sldMk cId="0" sldId="263"/>
            <ac:spMk id="136" creationId="{00000000-0000-0000-0000-000000000000}"/>
          </ac:spMkLst>
        </pc:spChg>
        <pc:picChg chg="mod">
          <ac:chgData name="Mauro Gagliardi" userId="8fffe5e4-2483-4cae-96d5-8e127cc4f0f0" providerId="ADAL" clId="{DD66DCC8-9EE7-4FF0-B35B-8A32EB226E73}" dt="2022-04-03T17:32:47.211" v="1526" actId="1076"/>
          <ac:picMkLst>
            <pc:docMk/>
            <pc:sldMk cId="0" sldId="263"/>
            <ac:picMk id="129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01:30.931" v="1854" actId="1076"/>
          <ac:picMkLst>
            <pc:docMk/>
            <pc:sldMk cId="0" sldId="263"/>
            <ac:picMk id="131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01:30.931" v="1854" actId="1076"/>
          <ac:picMkLst>
            <pc:docMk/>
            <pc:sldMk cId="0" sldId="263"/>
            <ac:picMk id="133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01:41.616" v="1856" actId="14100"/>
          <ac:picMkLst>
            <pc:docMk/>
            <pc:sldMk cId="0" sldId="263"/>
            <ac:picMk id="135" creationId="{00000000-0000-0000-0000-000000000000}"/>
          </ac:picMkLst>
        </pc:picChg>
      </pc:sldChg>
      <pc:sldChg chg="addSp delSp modSp mod setBg modNotes">
        <pc:chgData name="Mauro Gagliardi" userId="8fffe5e4-2483-4cae-96d5-8e127cc4f0f0" providerId="ADAL" clId="{DD66DCC8-9EE7-4FF0-B35B-8A32EB226E73}" dt="2022-04-03T18:06:27.157" v="1914" actId="255"/>
        <pc:sldMkLst>
          <pc:docMk/>
          <pc:sldMk cId="0" sldId="264"/>
        </pc:sldMkLst>
        <pc:spChg chg="add del mod">
          <ac:chgData name="Mauro Gagliardi" userId="8fffe5e4-2483-4cae-96d5-8e127cc4f0f0" providerId="ADAL" clId="{DD66DCC8-9EE7-4FF0-B35B-8A32EB226E73}" dt="2022-04-03T18:04:35.289" v="1880" actId="478"/>
          <ac:spMkLst>
            <pc:docMk/>
            <pc:sldMk cId="0" sldId="264"/>
            <ac:spMk id="3" creationId="{200952FF-B71C-4AAA-BA08-DA56CE50434B}"/>
          </ac:spMkLst>
        </pc:spChg>
        <pc:spChg chg="add mod">
          <ac:chgData name="Mauro Gagliardi" userId="8fffe5e4-2483-4cae-96d5-8e127cc4f0f0" providerId="ADAL" clId="{DD66DCC8-9EE7-4FF0-B35B-8A32EB226E73}" dt="2022-04-03T18:06:16.996" v="1912" actId="122"/>
          <ac:spMkLst>
            <pc:docMk/>
            <pc:sldMk cId="0" sldId="264"/>
            <ac:spMk id="5" creationId="{CEBAF509-C17F-48F7-87B4-1BA6AD263F54}"/>
          </ac:spMkLst>
        </pc:spChg>
        <pc:spChg chg="add del mod ord">
          <ac:chgData name="Mauro Gagliardi" userId="8fffe5e4-2483-4cae-96d5-8e127cc4f0f0" providerId="ADAL" clId="{DD66DCC8-9EE7-4FF0-B35B-8A32EB226E73}" dt="2022-04-03T18:04:37.580" v="1881" actId="478"/>
          <ac:spMkLst>
            <pc:docMk/>
            <pc:sldMk cId="0" sldId="264"/>
            <ac:spMk id="141" creationId="{00000000-0000-0000-0000-000000000000}"/>
          </ac:spMkLst>
        </pc:spChg>
        <pc:spChg chg="mod ord">
          <ac:chgData name="Mauro Gagliardi" userId="8fffe5e4-2483-4cae-96d5-8e127cc4f0f0" providerId="ADAL" clId="{DD66DCC8-9EE7-4FF0-B35B-8A32EB226E73}" dt="2022-04-03T18:06:27.157" v="1914" actId="255"/>
          <ac:spMkLst>
            <pc:docMk/>
            <pc:sldMk cId="0" sldId="264"/>
            <ac:spMk id="142" creationId="{00000000-0000-0000-0000-000000000000}"/>
          </ac:spMkLst>
        </pc:spChg>
        <pc:spChg chg="add del">
          <ac:chgData name="Mauro Gagliardi" userId="8fffe5e4-2483-4cae-96d5-8e127cc4f0f0" providerId="ADAL" clId="{DD66DCC8-9EE7-4FF0-B35B-8A32EB226E73}" dt="2022-04-03T18:03:23.528" v="1862" actId="26606"/>
          <ac:spMkLst>
            <pc:docMk/>
            <pc:sldMk cId="0" sldId="264"/>
            <ac:spMk id="203" creationId="{4BE9D4C4-9FA3-4885-A769-301639CC7AD4}"/>
          </ac:spMkLst>
        </pc:spChg>
        <pc:spChg chg="add del">
          <ac:chgData name="Mauro Gagliardi" userId="8fffe5e4-2483-4cae-96d5-8e127cc4f0f0" providerId="ADAL" clId="{DD66DCC8-9EE7-4FF0-B35B-8A32EB226E73}" dt="2022-04-03T18:03:23.528" v="1862" actId="26606"/>
          <ac:spMkLst>
            <pc:docMk/>
            <pc:sldMk cId="0" sldId="264"/>
            <ac:spMk id="204" creationId="{7EB6695E-BED5-4DA3-8C9B-AD301AEF4776}"/>
          </ac:spMkLst>
        </pc:spChg>
        <pc:spChg chg="add del">
          <ac:chgData name="Mauro Gagliardi" userId="8fffe5e4-2483-4cae-96d5-8e127cc4f0f0" providerId="ADAL" clId="{DD66DCC8-9EE7-4FF0-B35B-8A32EB226E73}" dt="2022-04-03T18:04:29.393" v="1876"/>
          <ac:spMkLst>
            <pc:docMk/>
            <pc:sldMk cId="0" sldId="264"/>
            <ac:spMk id="267" creationId="{57C8A51B-5F07-47EB-9EE5-47BBC6BE4440}"/>
          </ac:spMkLst>
        </pc:spChg>
        <pc:spChg chg="add del">
          <ac:chgData name="Mauro Gagliardi" userId="8fffe5e4-2483-4cae-96d5-8e127cc4f0f0" providerId="ADAL" clId="{DD66DCC8-9EE7-4FF0-B35B-8A32EB226E73}" dt="2022-04-03T18:03:25.068" v="1864" actId="26606"/>
          <ac:spMkLst>
            <pc:docMk/>
            <pc:sldMk cId="0" sldId="264"/>
            <ac:spMk id="3077" creationId="{8267EEE4-6354-4F1C-9484-951F0EB92F1B}"/>
          </ac:spMkLst>
        </pc:spChg>
        <pc:spChg chg="add del">
          <ac:chgData name="Mauro Gagliardi" userId="8fffe5e4-2483-4cae-96d5-8e127cc4f0f0" providerId="ADAL" clId="{DD66DCC8-9EE7-4FF0-B35B-8A32EB226E73}" dt="2022-04-03T18:03:25.068" v="1864" actId="26606"/>
          <ac:spMkLst>
            <pc:docMk/>
            <pc:sldMk cId="0" sldId="264"/>
            <ac:spMk id="3078" creationId="{0E5A83F9-E6B8-40BD-9C0D-9A6F15650742}"/>
          </ac:spMkLst>
        </pc:spChg>
        <pc:spChg chg="add del">
          <ac:chgData name="Mauro Gagliardi" userId="8fffe5e4-2483-4cae-96d5-8e127cc4f0f0" providerId="ADAL" clId="{DD66DCC8-9EE7-4FF0-B35B-8A32EB226E73}" dt="2022-04-03T18:03:28.519" v="1866" actId="26606"/>
          <ac:spMkLst>
            <pc:docMk/>
            <pc:sldMk cId="0" sldId="264"/>
            <ac:spMk id="3081" creationId="{E7038D70-4165-4B7C-81B1-689029C47D9F}"/>
          </ac:spMkLst>
        </pc:spChg>
        <pc:spChg chg="add del">
          <ac:chgData name="Mauro Gagliardi" userId="8fffe5e4-2483-4cae-96d5-8e127cc4f0f0" providerId="ADAL" clId="{DD66DCC8-9EE7-4FF0-B35B-8A32EB226E73}" dt="2022-04-03T18:04:29.393" v="1876"/>
          <ac:spMkLst>
            <pc:docMk/>
            <pc:sldMk cId="0" sldId="264"/>
            <ac:spMk id="3085" creationId="{A912E26A-2737-4A42-92C0-4ED8933C8AF6}"/>
          </ac:spMkLst>
        </pc:spChg>
        <pc:grpChg chg="add del">
          <ac:chgData name="Mauro Gagliardi" userId="8fffe5e4-2483-4cae-96d5-8e127cc4f0f0" providerId="ADAL" clId="{DD66DCC8-9EE7-4FF0-B35B-8A32EB226E73}" dt="2022-04-03T18:03:23.528" v="1862" actId="26606"/>
          <ac:grpSpMkLst>
            <pc:docMk/>
            <pc:sldMk cId="0" sldId="264"/>
            <ac:grpSpMk id="192" creationId="{BCAEEEBD-779B-4609-A737-4BEFD64744BF}"/>
          </ac:grpSpMkLst>
        </pc:grpChg>
        <pc:grpChg chg="add del">
          <ac:chgData name="Mauro Gagliardi" userId="8fffe5e4-2483-4cae-96d5-8e127cc4f0f0" providerId="ADAL" clId="{DD66DCC8-9EE7-4FF0-B35B-8A32EB226E73}" dt="2022-04-03T18:04:29.393" v="1876"/>
          <ac:grpSpMkLst>
            <pc:docMk/>
            <pc:sldMk cId="0" sldId="264"/>
            <ac:grpSpMk id="256" creationId="{1418E447-E148-4101-80FA-2DAF2AEB60E8}"/>
          </ac:grpSpMkLst>
        </pc:grpChg>
        <pc:grpChg chg="add del">
          <ac:chgData name="Mauro Gagliardi" userId="8fffe5e4-2483-4cae-96d5-8e127cc4f0f0" providerId="ADAL" clId="{DD66DCC8-9EE7-4FF0-B35B-8A32EB226E73}" dt="2022-04-03T18:03:25.068" v="1864" actId="26606"/>
          <ac:grpSpMkLst>
            <pc:docMk/>
            <pc:sldMk cId="0" sldId="264"/>
            <ac:grpSpMk id="3076" creationId="{BCAEEEBD-779B-4609-A737-4BEFD64744BF}"/>
          </ac:grpSpMkLst>
        </pc:grpChg>
        <pc:grpChg chg="add del">
          <ac:chgData name="Mauro Gagliardi" userId="8fffe5e4-2483-4cae-96d5-8e127cc4f0f0" providerId="ADAL" clId="{DD66DCC8-9EE7-4FF0-B35B-8A32EB226E73}" dt="2022-04-03T18:03:28.519" v="1866" actId="26606"/>
          <ac:grpSpMkLst>
            <pc:docMk/>
            <pc:sldMk cId="0" sldId="264"/>
            <ac:grpSpMk id="3080" creationId="{BCAEEEBD-779B-4609-A737-4BEFD64744BF}"/>
          </ac:grpSpMkLst>
        </pc:grpChg>
        <pc:grpChg chg="add del">
          <ac:chgData name="Mauro Gagliardi" userId="8fffe5e4-2483-4cae-96d5-8e127cc4f0f0" providerId="ADAL" clId="{DD66DCC8-9EE7-4FF0-B35B-8A32EB226E73}" dt="2022-04-03T18:04:29.393" v="1876"/>
          <ac:grpSpMkLst>
            <pc:docMk/>
            <pc:sldMk cId="0" sldId="264"/>
            <ac:grpSpMk id="3083" creationId="{BCAEEEBD-779B-4609-A737-4BEFD64744BF}"/>
          </ac:grpSpMkLst>
        </pc:grpChg>
        <pc:picChg chg="add del mod">
          <ac:chgData name="Mauro Gagliardi" userId="8fffe5e4-2483-4cae-96d5-8e127cc4f0f0" providerId="ADAL" clId="{DD66DCC8-9EE7-4FF0-B35B-8A32EB226E73}" dt="2022-04-03T18:05:16.801" v="1891" actId="1076"/>
          <ac:picMkLst>
            <pc:docMk/>
            <pc:sldMk cId="0" sldId="264"/>
            <ac:picMk id="2" creationId="{1B70CD5A-4A2B-4872-BFB7-2368E4820FC6}"/>
          </ac:picMkLst>
        </pc:picChg>
        <pc:picChg chg="mod ord">
          <ac:chgData name="Mauro Gagliardi" userId="8fffe5e4-2483-4cae-96d5-8e127cc4f0f0" providerId="ADAL" clId="{DD66DCC8-9EE7-4FF0-B35B-8A32EB226E73}" dt="2022-04-03T18:04:29.393" v="1876"/>
          <ac:picMkLst>
            <pc:docMk/>
            <pc:sldMk cId="0" sldId="264"/>
            <ac:picMk id="143" creationId="{00000000-0000-0000-0000-000000000000}"/>
          </ac:picMkLst>
        </pc:picChg>
        <pc:picChg chg="add mod ord">
          <ac:chgData name="Mauro Gagliardi" userId="8fffe5e4-2483-4cae-96d5-8e127cc4f0f0" providerId="ADAL" clId="{DD66DCC8-9EE7-4FF0-B35B-8A32EB226E73}" dt="2022-04-03T18:04:29.393" v="1876"/>
          <ac:picMkLst>
            <pc:docMk/>
            <pc:sldMk cId="0" sldId="264"/>
            <ac:picMk id="3074" creationId="{02A3AC2B-375B-4E3E-A44B-5C9D841CB8F5}"/>
          </ac:picMkLst>
        </pc:picChg>
        <pc:cxnChg chg="add del">
          <ac:chgData name="Mauro Gagliardi" userId="8fffe5e4-2483-4cae-96d5-8e127cc4f0f0" providerId="ADAL" clId="{DD66DCC8-9EE7-4FF0-B35B-8A32EB226E73}" dt="2022-04-03T18:04:29.393" v="1876"/>
          <ac:cxnSpMkLst>
            <pc:docMk/>
            <pc:sldMk cId="0" sldId="264"/>
            <ac:cxnSpMk id="3084" creationId="{36CB27DD-D98C-4A82-9A5E-422827825769}"/>
          </ac:cxnSpMkLst>
        </pc:cxnChg>
      </pc:sldChg>
      <pc:sldChg chg="addSp delSp modSp mod setBg modNotes">
        <pc:chgData name="Mauro Gagliardi" userId="8fffe5e4-2483-4cae-96d5-8e127cc4f0f0" providerId="ADAL" clId="{DD66DCC8-9EE7-4FF0-B35B-8A32EB226E73}" dt="2022-04-03T18:07:25.925" v="1918" actId="1076"/>
        <pc:sldMkLst>
          <pc:docMk/>
          <pc:sldMk cId="0" sldId="265"/>
        </pc:sldMkLst>
        <pc:spChg chg="mod">
          <ac:chgData name="Mauro Gagliardi" userId="8fffe5e4-2483-4cae-96d5-8e127cc4f0f0" providerId="ADAL" clId="{DD66DCC8-9EE7-4FF0-B35B-8A32EB226E73}" dt="2022-04-03T17:49:36.836" v="1743" actId="1076"/>
          <ac:spMkLst>
            <pc:docMk/>
            <pc:sldMk cId="0" sldId="265"/>
            <ac:spMk id="148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49:43.485" v="1749" actId="1035"/>
          <ac:spMkLst>
            <pc:docMk/>
            <pc:sldMk cId="0" sldId="265"/>
            <ac:spMk id="152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07:21.981" v="1917" actId="1076"/>
          <ac:spMkLst>
            <pc:docMk/>
            <pc:sldMk cId="0" sldId="265"/>
            <ac:spMk id="153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30:18.621" v="1502" actId="14100"/>
          <ac:spMkLst>
            <pc:docMk/>
            <pc:sldMk cId="0" sldId="265"/>
            <ac:spMk id="154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07:25.925" v="1918" actId="1076"/>
          <ac:spMkLst>
            <pc:docMk/>
            <pc:sldMk cId="0" sldId="265"/>
            <ac:spMk id="155" creationId="{00000000-0000-0000-0000-000000000000}"/>
          </ac:spMkLst>
        </pc:spChg>
        <pc:picChg chg="del">
          <ac:chgData name="Mauro Gagliardi" userId="8fffe5e4-2483-4cae-96d5-8e127cc4f0f0" providerId="ADAL" clId="{DD66DCC8-9EE7-4FF0-B35B-8A32EB226E73}" dt="2022-04-03T17:25:16.937" v="1455" actId="478"/>
          <ac:picMkLst>
            <pc:docMk/>
            <pc:sldMk cId="0" sldId="265"/>
            <ac:picMk id="149" creationId="{00000000-0000-0000-0000-000000000000}"/>
          </ac:picMkLst>
        </pc:picChg>
        <pc:picChg chg="del mod">
          <ac:chgData name="Mauro Gagliardi" userId="8fffe5e4-2483-4cae-96d5-8e127cc4f0f0" providerId="ADAL" clId="{DD66DCC8-9EE7-4FF0-B35B-8A32EB226E73}" dt="2022-04-03T17:21:33.140" v="1443" actId="478"/>
          <ac:picMkLst>
            <pc:docMk/>
            <pc:sldMk cId="0" sldId="265"/>
            <ac:picMk id="156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7:29:27.610" v="1486" actId="1076"/>
          <ac:picMkLst>
            <pc:docMk/>
            <pc:sldMk cId="0" sldId="265"/>
            <ac:picMk id="157" creationId="{00000000-0000-0000-0000-000000000000}"/>
          </ac:picMkLst>
        </pc:picChg>
        <pc:picChg chg="add del mod">
          <ac:chgData name="Mauro Gagliardi" userId="8fffe5e4-2483-4cae-96d5-8e127cc4f0f0" providerId="ADAL" clId="{DD66DCC8-9EE7-4FF0-B35B-8A32EB226E73}" dt="2022-04-03T17:28:57.044" v="1479" actId="478"/>
          <ac:picMkLst>
            <pc:docMk/>
            <pc:sldMk cId="0" sldId="265"/>
            <ac:picMk id="158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7:29:33.711" v="1488" actId="1076"/>
          <ac:picMkLst>
            <pc:docMk/>
            <pc:sldMk cId="0" sldId="265"/>
            <ac:picMk id="159" creationId="{00000000-0000-0000-0000-000000000000}"/>
          </ac:picMkLst>
        </pc:picChg>
        <pc:picChg chg="add mod">
          <ac:chgData name="Mauro Gagliardi" userId="8fffe5e4-2483-4cae-96d5-8e127cc4f0f0" providerId="ADAL" clId="{DD66DCC8-9EE7-4FF0-B35B-8A32EB226E73}" dt="2022-04-03T17:30:10.013" v="1500" actId="14100"/>
          <ac:picMkLst>
            <pc:docMk/>
            <pc:sldMk cId="0" sldId="265"/>
            <ac:picMk id="2050" creationId="{57108A19-E15C-4D46-A602-A2823A7DC6B9}"/>
          </ac:picMkLst>
        </pc:picChg>
        <pc:picChg chg="add mod">
          <ac:chgData name="Mauro Gagliardi" userId="8fffe5e4-2483-4cae-96d5-8e127cc4f0f0" providerId="ADAL" clId="{DD66DCC8-9EE7-4FF0-B35B-8A32EB226E73}" dt="2022-04-03T17:30:14.227" v="1501" actId="1076"/>
          <ac:picMkLst>
            <pc:docMk/>
            <pc:sldMk cId="0" sldId="265"/>
            <ac:picMk id="2052" creationId="{9C117ED2-F815-45D4-935F-D697C33AE299}"/>
          </ac:picMkLst>
        </pc:picChg>
        <pc:picChg chg="add del mod">
          <ac:chgData name="Mauro Gagliardi" userId="8fffe5e4-2483-4cae-96d5-8e127cc4f0f0" providerId="ADAL" clId="{DD66DCC8-9EE7-4FF0-B35B-8A32EB226E73}" dt="2022-04-03T17:29:07.660" v="1481" actId="1076"/>
          <ac:picMkLst>
            <pc:docMk/>
            <pc:sldMk cId="0" sldId="265"/>
            <ac:picMk id="2054" creationId="{18C0CC16-8956-40F1-8B51-2A38E5B0981A}"/>
          </ac:picMkLst>
        </pc:picChg>
      </pc:sldChg>
      <pc:sldChg chg="modSp mod setBg modNotes">
        <pc:chgData name="Mauro Gagliardi" userId="8fffe5e4-2483-4cae-96d5-8e127cc4f0f0" providerId="ADAL" clId="{DD66DCC8-9EE7-4FF0-B35B-8A32EB226E73}" dt="2022-04-03T17:49:58.042" v="1750" actId="255"/>
        <pc:sldMkLst>
          <pc:docMk/>
          <pc:sldMk cId="0" sldId="266"/>
        </pc:sldMkLst>
        <pc:spChg chg="mod">
          <ac:chgData name="Mauro Gagliardi" userId="8fffe5e4-2483-4cae-96d5-8e127cc4f0f0" providerId="ADAL" clId="{DD66DCC8-9EE7-4FF0-B35B-8A32EB226E73}" dt="2022-04-03T17:49:58.042" v="1750" actId="255"/>
          <ac:spMkLst>
            <pc:docMk/>
            <pc:sldMk cId="0" sldId="266"/>
            <ac:spMk id="164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39:36.239" v="1622" actId="692"/>
          <ac:spMkLst>
            <pc:docMk/>
            <pc:sldMk cId="0" sldId="266"/>
            <ac:spMk id="165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42:58.206" v="1670" actId="1076"/>
          <ac:spMkLst>
            <pc:docMk/>
            <pc:sldMk cId="0" sldId="266"/>
            <ac:spMk id="167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42:46.872" v="1669" actId="1076"/>
          <ac:spMkLst>
            <pc:docMk/>
            <pc:sldMk cId="0" sldId="266"/>
            <ac:spMk id="168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42:58.206" v="1670" actId="1076"/>
          <ac:spMkLst>
            <pc:docMk/>
            <pc:sldMk cId="0" sldId="266"/>
            <ac:spMk id="171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42:46.872" v="1669" actId="1076"/>
          <ac:spMkLst>
            <pc:docMk/>
            <pc:sldMk cId="0" sldId="266"/>
            <ac:spMk id="173" creationId="{00000000-0000-0000-0000-000000000000}"/>
          </ac:spMkLst>
        </pc:spChg>
        <pc:picChg chg="mod">
          <ac:chgData name="Mauro Gagliardi" userId="8fffe5e4-2483-4cae-96d5-8e127cc4f0f0" providerId="ADAL" clId="{DD66DCC8-9EE7-4FF0-B35B-8A32EB226E73}" dt="2022-04-03T17:42:58.206" v="1670" actId="1076"/>
          <ac:picMkLst>
            <pc:docMk/>
            <pc:sldMk cId="0" sldId="266"/>
            <ac:picMk id="166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7:42:46.872" v="1669" actId="1076"/>
          <ac:picMkLst>
            <pc:docMk/>
            <pc:sldMk cId="0" sldId="266"/>
            <ac:picMk id="169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7:42:58.206" v="1670" actId="1076"/>
          <ac:picMkLst>
            <pc:docMk/>
            <pc:sldMk cId="0" sldId="266"/>
            <ac:picMk id="170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7:42:46.872" v="1669" actId="1076"/>
          <ac:picMkLst>
            <pc:docMk/>
            <pc:sldMk cId="0" sldId="266"/>
            <ac:picMk id="172" creationId="{00000000-0000-0000-0000-000000000000}"/>
          </ac:picMkLst>
        </pc:picChg>
      </pc:sldChg>
      <pc:sldChg chg="delSp modSp mod modNotes">
        <pc:chgData name="Mauro Gagliardi" userId="8fffe5e4-2483-4cae-96d5-8e127cc4f0f0" providerId="ADAL" clId="{DD66DCC8-9EE7-4FF0-B35B-8A32EB226E73}" dt="2022-04-03T17:50:12.694" v="1752" actId="255"/>
        <pc:sldMkLst>
          <pc:docMk/>
          <pc:sldMk cId="0" sldId="267"/>
        </pc:sldMkLst>
        <pc:spChg chg="mod">
          <ac:chgData name="Mauro Gagliardi" userId="8fffe5e4-2483-4cae-96d5-8e127cc4f0f0" providerId="ADAL" clId="{DD66DCC8-9EE7-4FF0-B35B-8A32EB226E73}" dt="2022-04-03T17:46:22.176" v="1721" actId="20577"/>
          <ac:spMkLst>
            <pc:docMk/>
            <pc:sldMk cId="0" sldId="267"/>
            <ac:spMk id="178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48:24.369" v="1740" actId="20577"/>
          <ac:spMkLst>
            <pc:docMk/>
            <pc:sldMk cId="0" sldId="267"/>
            <ac:spMk id="182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47:32.624" v="1731" actId="1076"/>
          <ac:spMkLst>
            <pc:docMk/>
            <pc:sldMk cId="0" sldId="267"/>
            <ac:spMk id="184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7:50:12.694" v="1752" actId="255"/>
          <ac:spMkLst>
            <pc:docMk/>
            <pc:sldMk cId="0" sldId="267"/>
            <ac:spMk id="187" creationId="{00000000-0000-0000-0000-000000000000}"/>
          </ac:spMkLst>
        </pc:spChg>
        <pc:picChg chg="mod">
          <ac:chgData name="Mauro Gagliardi" userId="8fffe5e4-2483-4cae-96d5-8e127cc4f0f0" providerId="ADAL" clId="{DD66DCC8-9EE7-4FF0-B35B-8A32EB226E73}" dt="2022-04-03T17:47:18.618" v="1727" actId="1076"/>
          <ac:picMkLst>
            <pc:docMk/>
            <pc:sldMk cId="0" sldId="267"/>
            <ac:picMk id="179" creationId="{00000000-0000-0000-0000-000000000000}"/>
          </ac:picMkLst>
        </pc:picChg>
        <pc:picChg chg="del">
          <ac:chgData name="Mauro Gagliardi" userId="8fffe5e4-2483-4cae-96d5-8e127cc4f0f0" providerId="ADAL" clId="{DD66DCC8-9EE7-4FF0-B35B-8A32EB226E73}" dt="2022-04-03T17:45:55.062" v="1710" actId="478"/>
          <ac:picMkLst>
            <pc:docMk/>
            <pc:sldMk cId="0" sldId="267"/>
            <ac:picMk id="180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7:48:08.572" v="1737" actId="1076"/>
          <ac:picMkLst>
            <pc:docMk/>
            <pc:sldMk cId="0" sldId="267"/>
            <ac:picMk id="181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7:48:03.843" v="1736" actId="1076"/>
          <ac:picMkLst>
            <pc:docMk/>
            <pc:sldMk cId="0" sldId="267"/>
            <ac:picMk id="183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7:46:59.982" v="1724" actId="1076"/>
          <ac:picMkLst>
            <pc:docMk/>
            <pc:sldMk cId="0" sldId="267"/>
            <ac:picMk id="186" creationId="{00000000-0000-0000-0000-000000000000}"/>
          </ac:picMkLst>
        </pc:picChg>
      </pc:sldChg>
      <pc:sldChg chg="modSp mod modNotes">
        <pc:chgData name="Mauro Gagliardi" userId="8fffe5e4-2483-4cae-96d5-8e127cc4f0f0" providerId="ADAL" clId="{DD66DCC8-9EE7-4FF0-B35B-8A32EB226E73}" dt="2022-04-03T18:11:49.482" v="1928" actId="1076"/>
        <pc:sldMkLst>
          <pc:docMk/>
          <pc:sldMk cId="0" sldId="268"/>
        </pc:sldMkLst>
        <pc:spChg chg="mod">
          <ac:chgData name="Mauro Gagliardi" userId="8fffe5e4-2483-4cae-96d5-8e127cc4f0f0" providerId="ADAL" clId="{DD66DCC8-9EE7-4FF0-B35B-8A32EB226E73}" dt="2022-04-03T17:50:29.474" v="1755" actId="207"/>
          <ac:spMkLst>
            <pc:docMk/>
            <pc:sldMk cId="0" sldId="268"/>
            <ac:spMk id="192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11:49.482" v="1928" actId="1076"/>
          <ac:spMkLst>
            <pc:docMk/>
            <pc:sldMk cId="0" sldId="268"/>
            <ac:spMk id="194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11:05.945" v="1924" actId="14100"/>
          <ac:spMkLst>
            <pc:docMk/>
            <pc:sldMk cId="0" sldId="268"/>
            <ac:spMk id="197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11:31.667" v="1926" actId="1076"/>
          <ac:spMkLst>
            <pc:docMk/>
            <pc:sldMk cId="0" sldId="268"/>
            <ac:spMk id="199" creationId="{00000000-0000-0000-0000-000000000000}"/>
          </ac:spMkLst>
        </pc:spChg>
        <pc:picChg chg="mod">
          <ac:chgData name="Mauro Gagliardi" userId="8fffe5e4-2483-4cae-96d5-8e127cc4f0f0" providerId="ADAL" clId="{DD66DCC8-9EE7-4FF0-B35B-8A32EB226E73}" dt="2022-04-03T17:51:08.686" v="1761" actId="1076"/>
          <ac:picMkLst>
            <pc:docMk/>
            <pc:sldMk cId="0" sldId="268"/>
            <ac:picMk id="195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10:53.143" v="1921" actId="14100"/>
          <ac:picMkLst>
            <pc:docMk/>
            <pc:sldMk cId="0" sldId="268"/>
            <ac:picMk id="196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7:50:37.921" v="1756" actId="1076"/>
          <ac:picMkLst>
            <pc:docMk/>
            <pc:sldMk cId="0" sldId="268"/>
            <ac:picMk id="201" creationId="{00000000-0000-0000-0000-000000000000}"/>
          </ac:picMkLst>
        </pc:picChg>
      </pc:sldChg>
      <pc:sldChg chg="delSp modSp mod modNotes">
        <pc:chgData name="Mauro Gagliardi" userId="8fffe5e4-2483-4cae-96d5-8e127cc4f0f0" providerId="ADAL" clId="{DD66DCC8-9EE7-4FF0-B35B-8A32EB226E73}" dt="2022-04-03T18:17:25.921" v="1979" actId="14100"/>
        <pc:sldMkLst>
          <pc:docMk/>
          <pc:sldMk cId="0" sldId="269"/>
        </pc:sldMkLst>
        <pc:spChg chg="mod">
          <ac:chgData name="Mauro Gagliardi" userId="8fffe5e4-2483-4cae-96d5-8e127cc4f0f0" providerId="ADAL" clId="{DD66DCC8-9EE7-4FF0-B35B-8A32EB226E73}" dt="2022-04-03T18:15:14.785" v="1947" actId="1076"/>
          <ac:spMkLst>
            <pc:docMk/>
            <pc:sldMk cId="0" sldId="269"/>
            <ac:spMk id="207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17:00.647" v="1973" actId="14100"/>
          <ac:spMkLst>
            <pc:docMk/>
            <pc:sldMk cId="0" sldId="269"/>
            <ac:spMk id="209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17:25.921" v="1979" actId="14100"/>
          <ac:spMkLst>
            <pc:docMk/>
            <pc:sldMk cId="0" sldId="269"/>
            <ac:spMk id="210" creationId="{00000000-0000-0000-0000-000000000000}"/>
          </ac:spMkLst>
        </pc:spChg>
        <pc:spChg chg="del">
          <ac:chgData name="Mauro Gagliardi" userId="8fffe5e4-2483-4cae-96d5-8e127cc4f0f0" providerId="ADAL" clId="{DD66DCC8-9EE7-4FF0-B35B-8A32EB226E73}" dt="2022-04-03T18:13:09.837" v="1935" actId="478"/>
          <ac:spMkLst>
            <pc:docMk/>
            <pc:sldMk cId="0" sldId="269"/>
            <ac:spMk id="213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16:23.890" v="1963" actId="1076"/>
          <ac:spMkLst>
            <pc:docMk/>
            <pc:sldMk cId="0" sldId="269"/>
            <ac:spMk id="214" creationId="{00000000-0000-0000-0000-000000000000}"/>
          </ac:spMkLst>
        </pc:spChg>
        <pc:picChg chg="mod">
          <ac:chgData name="Mauro Gagliardi" userId="8fffe5e4-2483-4cae-96d5-8e127cc4f0f0" providerId="ADAL" clId="{DD66DCC8-9EE7-4FF0-B35B-8A32EB226E73}" dt="2022-04-03T18:15:14.785" v="1947" actId="1076"/>
          <ac:picMkLst>
            <pc:docMk/>
            <pc:sldMk cId="0" sldId="269"/>
            <ac:picMk id="206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15:30.701" v="1951" actId="14100"/>
          <ac:picMkLst>
            <pc:docMk/>
            <pc:sldMk cId="0" sldId="269"/>
            <ac:picMk id="208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17:13.323" v="1976" actId="1076"/>
          <ac:picMkLst>
            <pc:docMk/>
            <pc:sldMk cId="0" sldId="269"/>
            <ac:picMk id="211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16:09.339" v="1959" actId="14100"/>
          <ac:picMkLst>
            <pc:docMk/>
            <pc:sldMk cId="0" sldId="269"/>
            <ac:picMk id="212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15:14.785" v="1947" actId="1076"/>
          <ac:picMkLst>
            <pc:docMk/>
            <pc:sldMk cId="0" sldId="269"/>
            <ac:picMk id="215" creationId="{00000000-0000-0000-0000-000000000000}"/>
          </ac:picMkLst>
        </pc:picChg>
      </pc:sldChg>
      <pc:sldChg chg="delSp modSp mod modNotes">
        <pc:chgData name="Mauro Gagliardi" userId="8fffe5e4-2483-4cae-96d5-8e127cc4f0f0" providerId="ADAL" clId="{DD66DCC8-9EE7-4FF0-B35B-8A32EB226E73}" dt="2022-04-03T18:23:28.352" v="2045" actId="1076"/>
        <pc:sldMkLst>
          <pc:docMk/>
          <pc:sldMk cId="0" sldId="270"/>
        </pc:sldMkLst>
        <pc:spChg chg="mod">
          <ac:chgData name="Mauro Gagliardi" userId="8fffe5e4-2483-4cae-96d5-8e127cc4f0f0" providerId="ADAL" clId="{DD66DCC8-9EE7-4FF0-B35B-8A32EB226E73}" dt="2022-04-03T18:17:52.162" v="1984" actId="122"/>
          <ac:spMkLst>
            <pc:docMk/>
            <pc:sldMk cId="0" sldId="270"/>
            <ac:spMk id="220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17:59.258" v="1985" actId="207"/>
          <ac:spMkLst>
            <pc:docMk/>
            <pc:sldMk cId="0" sldId="270"/>
            <ac:spMk id="221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21:02.100" v="2025" actId="1076"/>
          <ac:spMkLst>
            <pc:docMk/>
            <pc:sldMk cId="0" sldId="270"/>
            <ac:spMk id="222" creationId="{00000000-0000-0000-0000-000000000000}"/>
          </ac:spMkLst>
        </pc:spChg>
        <pc:spChg chg="del">
          <ac:chgData name="Mauro Gagliardi" userId="8fffe5e4-2483-4cae-96d5-8e127cc4f0f0" providerId="ADAL" clId="{DD66DCC8-9EE7-4FF0-B35B-8A32EB226E73}" dt="2022-04-03T18:21:44.486" v="2030" actId="478"/>
          <ac:spMkLst>
            <pc:docMk/>
            <pc:sldMk cId="0" sldId="270"/>
            <ac:spMk id="223" creationId="{00000000-0000-0000-0000-000000000000}"/>
          </ac:spMkLst>
        </pc:spChg>
        <pc:spChg chg="del mod">
          <ac:chgData name="Mauro Gagliardi" userId="8fffe5e4-2483-4cae-96d5-8e127cc4f0f0" providerId="ADAL" clId="{DD66DCC8-9EE7-4FF0-B35B-8A32EB226E73}" dt="2022-04-03T18:20:53.678" v="2023" actId="478"/>
          <ac:spMkLst>
            <pc:docMk/>
            <pc:sldMk cId="0" sldId="270"/>
            <ac:spMk id="224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23:05.865" v="2040" actId="1076"/>
          <ac:spMkLst>
            <pc:docMk/>
            <pc:sldMk cId="0" sldId="270"/>
            <ac:spMk id="227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23:17.254" v="2043" actId="14100"/>
          <ac:spMkLst>
            <pc:docMk/>
            <pc:sldMk cId="0" sldId="270"/>
            <ac:spMk id="228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23:28.352" v="2045" actId="1076"/>
          <ac:spMkLst>
            <pc:docMk/>
            <pc:sldMk cId="0" sldId="270"/>
            <ac:spMk id="229" creationId="{00000000-0000-0000-0000-000000000000}"/>
          </ac:spMkLst>
        </pc:spChg>
        <pc:spChg chg="del">
          <ac:chgData name="Mauro Gagliardi" userId="8fffe5e4-2483-4cae-96d5-8e127cc4f0f0" providerId="ADAL" clId="{DD66DCC8-9EE7-4FF0-B35B-8A32EB226E73}" dt="2022-04-03T18:21:43.044" v="2029" actId="478"/>
          <ac:spMkLst>
            <pc:docMk/>
            <pc:sldMk cId="0" sldId="270"/>
            <ac:spMk id="230" creationId="{00000000-0000-0000-0000-000000000000}"/>
          </ac:spMkLst>
        </pc:spChg>
        <pc:picChg chg="mod">
          <ac:chgData name="Mauro Gagliardi" userId="8fffe5e4-2483-4cae-96d5-8e127cc4f0f0" providerId="ADAL" clId="{DD66DCC8-9EE7-4FF0-B35B-8A32EB226E73}" dt="2022-04-03T18:20:21.947" v="2015" actId="1076"/>
          <ac:picMkLst>
            <pc:docMk/>
            <pc:sldMk cId="0" sldId="270"/>
            <ac:picMk id="225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21:23.767" v="2027" actId="14100"/>
          <ac:picMkLst>
            <pc:docMk/>
            <pc:sldMk cId="0" sldId="270"/>
            <ac:picMk id="226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23:22.893" v="2044" actId="14100"/>
          <ac:picMkLst>
            <pc:docMk/>
            <pc:sldMk cId="0" sldId="270"/>
            <ac:picMk id="231" creationId="{00000000-0000-0000-0000-000000000000}"/>
          </ac:picMkLst>
        </pc:picChg>
      </pc:sldChg>
      <pc:sldChg chg="addSp delSp modSp mod modNotes">
        <pc:chgData name="Mauro Gagliardi" userId="8fffe5e4-2483-4cae-96d5-8e127cc4f0f0" providerId="ADAL" clId="{DD66DCC8-9EE7-4FF0-B35B-8A32EB226E73}" dt="2022-04-03T18:33:28.131" v="2154" actId="1076"/>
        <pc:sldMkLst>
          <pc:docMk/>
          <pc:sldMk cId="0" sldId="271"/>
        </pc:sldMkLst>
        <pc:spChg chg="add mod">
          <ac:chgData name="Mauro Gagliardi" userId="8fffe5e4-2483-4cae-96d5-8e127cc4f0f0" providerId="ADAL" clId="{DD66DCC8-9EE7-4FF0-B35B-8A32EB226E73}" dt="2022-04-03T18:27:17.021" v="2084"/>
          <ac:spMkLst>
            <pc:docMk/>
            <pc:sldMk cId="0" sldId="271"/>
            <ac:spMk id="13" creationId="{3BFB465C-C916-497F-AF89-46E8A377065A}"/>
          </ac:spMkLst>
        </pc:spChg>
        <pc:spChg chg="del">
          <ac:chgData name="Mauro Gagliardi" userId="8fffe5e4-2483-4cae-96d5-8e127cc4f0f0" providerId="ADAL" clId="{DD66DCC8-9EE7-4FF0-B35B-8A32EB226E73}" dt="2022-04-03T18:27:19.732" v="2085" actId="478"/>
          <ac:spMkLst>
            <pc:docMk/>
            <pc:sldMk cId="0" sldId="271"/>
            <ac:spMk id="236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32:50.012" v="2151" actId="14100"/>
          <ac:spMkLst>
            <pc:docMk/>
            <pc:sldMk cId="0" sldId="271"/>
            <ac:spMk id="237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32:24.313" v="2148" actId="14100"/>
          <ac:spMkLst>
            <pc:docMk/>
            <pc:sldMk cId="0" sldId="271"/>
            <ac:spMk id="239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32:14.638" v="2146" actId="1076"/>
          <ac:spMkLst>
            <pc:docMk/>
            <pc:sldMk cId="0" sldId="271"/>
            <ac:spMk id="241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33:28.131" v="2154" actId="1076"/>
          <ac:spMkLst>
            <pc:docMk/>
            <pc:sldMk cId="0" sldId="271"/>
            <ac:spMk id="246" creationId="{00000000-0000-0000-0000-000000000000}"/>
          </ac:spMkLst>
        </pc:spChg>
        <pc:picChg chg="del">
          <ac:chgData name="Mauro Gagliardi" userId="8fffe5e4-2483-4cae-96d5-8e127cc4f0f0" providerId="ADAL" clId="{DD66DCC8-9EE7-4FF0-B35B-8A32EB226E73}" dt="2022-04-03T18:27:27.306" v="2086" actId="478"/>
          <ac:picMkLst>
            <pc:docMk/>
            <pc:sldMk cId="0" sldId="271"/>
            <ac:picMk id="238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32:29.590" v="2149" actId="14100"/>
          <ac:picMkLst>
            <pc:docMk/>
            <pc:sldMk cId="0" sldId="271"/>
            <ac:picMk id="240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31:23.531" v="2139" actId="1076"/>
          <ac:picMkLst>
            <pc:docMk/>
            <pc:sldMk cId="0" sldId="271"/>
            <ac:picMk id="242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31:23.531" v="2139" actId="1076"/>
          <ac:picMkLst>
            <pc:docMk/>
            <pc:sldMk cId="0" sldId="271"/>
            <ac:picMk id="243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31:23.531" v="2139" actId="1076"/>
          <ac:picMkLst>
            <pc:docMk/>
            <pc:sldMk cId="0" sldId="271"/>
            <ac:picMk id="244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33:28.131" v="2154" actId="1076"/>
          <ac:picMkLst>
            <pc:docMk/>
            <pc:sldMk cId="0" sldId="271"/>
            <ac:picMk id="245" creationId="{00000000-0000-0000-0000-000000000000}"/>
          </ac:picMkLst>
        </pc:picChg>
      </pc:sldChg>
      <pc:sldChg chg="modSp mod modNotes">
        <pc:chgData name="Mauro Gagliardi" userId="8fffe5e4-2483-4cae-96d5-8e127cc4f0f0" providerId="ADAL" clId="{DD66DCC8-9EE7-4FF0-B35B-8A32EB226E73}" dt="2022-04-03T18:26:46.481" v="2083" actId="207"/>
        <pc:sldMkLst>
          <pc:docMk/>
          <pc:sldMk cId="0" sldId="272"/>
        </pc:sldMkLst>
        <pc:spChg chg="mod">
          <ac:chgData name="Mauro Gagliardi" userId="8fffe5e4-2483-4cae-96d5-8e127cc4f0f0" providerId="ADAL" clId="{DD66DCC8-9EE7-4FF0-B35B-8A32EB226E73}" dt="2022-04-03T18:25:08.944" v="2056" actId="14100"/>
          <ac:spMkLst>
            <pc:docMk/>
            <pc:sldMk cId="0" sldId="272"/>
            <ac:spMk id="254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26:25.008" v="2077" actId="14100"/>
          <ac:spMkLst>
            <pc:docMk/>
            <pc:sldMk cId="0" sldId="272"/>
            <ac:spMk id="256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26:46.481" v="2083" actId="207"/>
          <ac:spMkLst>
            <pc:docMk/>
            <pc:sldMk cId="0" sldId="272"/>
            <ac:spMk id="257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23:53.644" v="2046" actId="255"/>
          <ac:spMkLst>
            <pc:docMk/>
            <pc:sldMk cId="0" sldId="272"/>
            <ac:spMk id="258" creationId="{00000000-0000-0000-0000-000000000000}"/>
          </ac:spMkLst>
        </pc:spChg>
        <pc:picChg chg="mod">
          <ac:chgData name="Mauro Gagliardi" userId="8fffe5e4-2483-4cae-96d5-8e127cc4f0f0" providerId="ADAL" clId="{DD66DCC8-9EE7-4FF0-B35B-8A32EB226E73}" dt="2022-04-03T18:25:20.671" v="2059" actId="1076"/>
          <ac:picMkLst>
            <pc:docMk/>
            <pc:sldMk cId="0" sldId="272"/>
            <ac:picMk id="251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25:12.445" v="2057" actId="1076"/>
          <ac:picMkLst>
            <pc:docMk/>
            <pc:sldMk cId="0" sldId="272"/>
            <ac:picMk id="252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26:20.999" v="2075" actId="1076"/>
          <ac:picMkLst>
            <pc:docMk/>
            <pc:sldMk cId="0" sldId="272"/>
            <ac:picMk id="253" creationId="{00000000-0000-0000-0000-000000000000}"/>
          </ac:picMkLst>
        </pc:picChg>
      </pc:sldChg>
      <pc:sldChg chg="addSp modSp mod ord setBg modNotes">
        <pc:chgData name="Mauro Gagliardi" userId="8fffe5e4-2483-4cae-96d5-8e127cc4f0f0" providerId="ADAL" clId="{DD66DCC8-9EE7-4FF0-B35B-8A32EB226E73}" dt="2022-04-03T18:43:12.269" v="2274" actId="255"/>
        <pc:sldMkLst>
          <pc:docMk/>
          <pc:sldMk cId="0" sldId="273"/>
        </pc:sldMkLst>
        <pc:spChg chg="add">
          <ac:chgData name="Mauro Gagliardi" userId="8fffe5e4-2483-4cae-96d5-8e127cc4f0f0" providerId="ADAL" clId="{DD66DCC8-9EE7-4FF0-B35B-8A32EB226E73}" dt="2022-04-03T18:37:08.033" v="2213" actId="26606"/>
          <ac:spMkLst>
            <pc:docMk/>
            <pc:sldMk cId="0" sldId="273"/>
            <ac:spMk id="85" creationId="{601DBFE7-59F3-41F8-BC4E-83FB08639B9C}"/>
          </ac:spMkLst>
        </pc:spChg>
        <pc:spChg chg="add">
          <ac:chgData name="Mauro Gagliardi" userId="8fffe5e4-2483-4cae-96d5-8e127cc4f0f0" providerId="ADAL" clId="{DD66DCC8-9EE7-4FF0-B35B-8A32EB226E73}" dt="2022-04-03T18:37:08.033" v="2213" actId="26606"/>
          <ac:spMkLst>
            <pc:docMk/>
            <pc:sldMk cId="0" sldId="273"/>
            <ac:spMk id="91" creationId="{AB636136-2572-47F5-B45E-4AE6AD8673D3}"/>
          </ac:spMkLst>
        </pc:spChg>
        <pc:spChg chg="mod">
          <ac:chgData name="Mauro Gagliardi" userId="8fffe5e4-2483-4cae-96d5-8e127cc4f0f0" providerId="ADAL" clId="{DD66DCC8-9EE7-4FF0-B35B-8A32EB226E73}" dt="2022-04-03T18:43:12.269" v="2274" actId="255"/>
          <ac:spMkLst>
            <pc:docMk/>
            <pc:sldMk cId="0" sldId="273"/>
            <ac:spMk id="263" creationId="{00000000-0000-0000-0000-000000000000}"/>
          </ac:spMkLst>
        </pc:spChg>
        <pc:spChg chg="mod ord">
          <ac:chgData name="Mauro Gagliardi" userId="8fffe5e4-2483-4cae-96d5-8e127cc4f0f0" providerId="ADAL" clId="{DD66DCC8-9EE7-4FF0-B35B-8A32EB226E73}" dt="2022-04-03T18:37:39.416" v="2217" actId="255"/>
          <ac:spMkLst>
            <pc:docMk/>
            <pc:sldMk cId="0" sldId="273"/>
            <ac:spMk id="264" creationId="{00000000-0000-0000-0000-000000000000}"/>
          </ac:spMkLst>
        </pc:spChg>
        <pc:grpChg chg="add">
          <ac:chgData name="Mauro Gagliardi" userId="8fffe5e4-2483-4cae-96d5-8e127cc4f0f0" providerId="ADAL" clId="{DD66DCC8-9EE7-4FF0-B35B-8A32EB226E73}" dt="2022-04-03T18:37:08.033" v="2213" actId="26606"/>
          <ac:grpSpMkLst>
            <pc:docMk/>
            <pc:sldMk cId="0" sldId="273"/>
            <ac:grpSpMk id="73" creationId="{1418E447-E148-4101-80FA-2DAF2AEB60E8}"/>
          </ac:grpSpMkLst>
        </pc:grpChg>
        <pc:picChg chg="add mod">
          <ac:chgData name="Mauro Gagliardi" userId="8fffe5e4-2483-4cae-96d5-8e127cc4f0f0" providerId="ADAL" clId="{DD66DCC8-9EE7-4FF0-B35B-8A32EB226E73}" dt="2022-04-03T18:37:08.033" v="2213" actId="26606"/>
          <ac:picMkLst>
            <pc:docMk/>
            <pc:sldMk cId="0" sldId="273"/>
            <ac:picMk id="3" creationId="{B16C0F4E-C00C-4747-9138-2E407CD1A04B}"/>
          </ac:picMkLst>
        </pc:picChg>
        <pc:picChg chg="add mod ord">
          <ac:chgData name="Mauro Gagliardi" userId="8fffe5e4-2483-4cae-96d5-8e127cc4f0f0" providerId="ADAL" clId="{DD66DCC8-9EE7-4FF0-B35B-8A32EB226E73}" dt="2022-04-03T18:37:08.033" v="2213" actId="26606"/>
          <ac:picMkLst>
            <pc:docMk/>
            <pc:sldMk cId="0" sldId="273"/>
            <ac:picMk id="5" creationId="{CF8B9F02-CDBD-47F9-B517-A484BCBB1B00}"/>
          </ac:picMkLst>
        </pc:picChg>
        <pc:picChg chg="add mod">
          <ac:chgData name="Mauro Gagliardi" userId="8fffe5e4-2483-4cae-96d5-8e127cc4f0f0" providerId="ADAL" clId="{DD66DCC8-9EE7-4FF0-B35B-8A32EB226E73}" dt="2022-04-03T18:37:08.033" v="2213" actId="26606"/>
          <ac:picMkLst>
            <pc:docMk/>
            <pc:sldMk cId="0" sldId="273"/>
            <ac:picMk id="4098" creationId="{8A0555E1-7213-42D7-B663-7E7AFB095F8F}"/>
          </ac:picMkLst>
        </pc:picChg>
        <pc:cxnChg chg="add">
          <ac:chgData name="Mauro Gagliardi" userId="8fffe5e4-2483-4cae-96d5-8e127cc4f0f0" providerId="ADAL" clId="{DD66DCC8-9EE7-4FF0-B35B-8A32EB226E73}" dt="2022-04-03T18:37:08.033" v="2213" actId="26606"/>
          <ac:cxnSpMkLst>
            <pc:docMk/>
            <pc:sldMk cId="0" sldId="273"/>
            <ac:cxnSpMk id="87" creationId="{95AC3254-FB46-4BDF-B7F2-2D039653A36C}"/>
          </ac:cxnSpMkLst>
        </pc:cxnChg>
        <pc:cxnChg chg="add">
          <ac:chgData name="Mauro Gagliardi" userId="8fffe5e4-2483-4cae-96d5-8e127cc4f0f0" providerId="ADAL" clId="{DD66DCC8-9EE7-4FF0-B35B-8A32EB226E73}" dt="2022-04-03T18:37:08.033" v="2213" actId="26606"/>
          <ac:cxnSpMkLst>
            <pc:docMk/>
            <pc:sldMk cId="0" sldId="273"/>
            <ac:cxnSpMk id="89" creationId="{DD6280CF-E187-4C89-97A6-CE354B2775D7}"/>
          </ac:cxnSpMkLst>
        </pc:cxnChg>
      </pc:sldChg>
      <pc:sldChg chg="addSp delSp modSp mod modNotes">
        <pc:chgData name="Mauro Gagliardi" userId="8fffe5e4-2483-4cae-96d5-8e127cc4f0f0" providerId="ADAL" clId="{DD66DCC8-9EE7-4FF0-B35B-8A32EB226E73}" dt="2022-04-03T18:42:55.888" v="2273" actId="14100"/>
        <pc:sldMkLst>
          <pc:docMk/>
          <pc:sldMk cId="0" sldId="274"/>
        </pc:sldMkLst>
        <pc:spChg chg="mod">
          <ac:chgData name="Mauro Gagliardi" userId="8fffe5e4-2483-4cae-96d5-8e127cc4f0f0" providerId="ADAL" clId="{DD66DCC8-9EE7-4FF0-B35B-8A32EB226E73}" dt="2022-04-03T18:38:34.982" v="2222" actId="255"/>
          <ac:spMkLst>
            <pc:docMk/>
            <pc:sldMk cId="0" sldId="274"/>
            <ac:spMk id="269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41:18.049" v="2256" actId="14100"/>
          <ac:spMkLst>
            <pc:docMk/>
            <pc:sldMk cId="0" sldId="274"/>
            <ac:spMk id="270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42:49.151" v="2272" actId="1076"/>
          <ac:spMkLst>
            <pc:docMk/>
            <pc:sldMk cId="0" sldId="274"/>
            <ac:spMk id="272" creationId="{00000000-0000-0000-0000-000000000000}"/>
          </ac:spMkLst>
        </pc:spChg>
        <pc:spChg chg="mod">
          <ac:chgData name="Mauro Gagliardi" userId="8fffe5e4-2483-4cae-96d5-8e127cc4f0f0" providerId="ADAL" clId="{DD66DCC8-9EE7-4FF0-B35B-8A32EB226E73}" dt="2022-04-03T18:42:49.151" v="2272" actId="1076"/>
          <ac:spMkLst>
            <pc:docMk/>
            <pc:sldMk cId="0" sldId="274"/>
            <ac:spMk id="277" creationId="{00000000-0000-0000-0000-000000000000}"/>
          </ac:spMkLst>
        </pc:spChg>
        <pc:picChg chg="add del mod">
          <ac:chgData name="Mauro Gagliardi" userId="8fffe5e4-2483-4cae-96d5-8e127cc4f0f0" providerId="ADAL" clId="{DD66DCC8-9EE7-4FF0-B35B-8A32EB226E73}" dt="2022-04-03T18:39:05.265" v="2228" actId="478"/>
          <ac:picMkLst>
            <pc:docMk/>
            <pc:sldMk cId="0" sldId="274"/>
            <ac:picMk id="11" creationId="{546EEB1C-82BC-4B76-8AA7-06ADDD0E5B1C}"/>
          </ac:picMkLst>
        </pc:picChg>
        <pc:picChg chg="mod">
          <ac:chgData name="Mauro Gagliardi" userId="8fffe5e4-2483-4cae-96d5-8e127cc4f0f0" providerId="ADAL" clId="{DD66DCC8-9EE7-4FF0-B35B-8A32EB226E73}" dt="2022-04-03T18:42:55.888" v="2273" actId="14100"/>
          <ac:picMkLst>
            <pc:docMk/>
            <pc:sldMk cId="0" sldId="274"/>
            <ac:picMk id="271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42:49.151" v="2272" actId="1076"/>
          <ac:picMkLst>
            <pc:docMk/>
            <pc:sldMk cId="0" sldId="274"/>
            <ac:picMk id="273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42:49.151" v="2272" actId="1076"/>
          <ac:picMkLst>
            <pc:docMk/>
            <pc:sldMk cId="0" sldId="274"/>
            <ac:picMk id="274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42:49.151" v="2272" actId="1076"/>
          <ac:picMkLst>
            <pc:docMk/>
            <pc:sldMk cId="0" sldId="274"/>
            <ac:picMk id="275" creationId="{00000000-0000-0000-0000-000000000000}"/>
          </ac:picMkLst>
        </pc:picChg>
        <pc:picChg chg="mod">
          <ac:chgData name="Mauro Gagliardi" userId="8fffe5e4-2483-4cae-96d5-8e127cc4f0f0" providerId="ADAL" clId="{DD66DCC8-9EE7-4FF0-B35B-8A32EB226E73}" dt="2022-04-03T18:42:49.151" v="2272" actId="1076"/>
          <ac:picMkLst>
            <pc:docMk/>
            <pc:sldMk cId="0" sldId="274"/>
            <ac:picMk id="276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4798AC-F9AD-4781-B6D6-9B84DCAC7F6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3E15C96-B7B3-435E-8974-5015FBC72144}">
      <dgm:prSet/>
      <dgm:spPr/>
      <dgm:t>
        <a:bodyPr/>
        <a:lstStyle/>
        <a:p>
          <a:r>
            <a:rPr lang="it-IT"/>
            <a:t>STATO: Italia</a:t>
          </a:r>
          <a:endParaRPr lang="en-US"/>
        </a:p>
      </dgm:t>
    </dgm:pt>
    <dgm:pt modelId="{A8155B94-8445-4341-B215-C8E1D35E894B}" type="parTrans" cxnId="{4F5A1EE8-1251-4DB1-B517-AEFCACC1D426}">
      <dgm:prSet/>
      <dgm:spPr/>
      <dgm:t>
        <a:bodyPr/>
        <a:lstStyle/>
        <a:p>
          <a:endParaRPr lang="en-US"/>
        </a:p>
      </dgm:t>
    </dgm:pt>
    <dgm:pt modelId="{E9E24EF9-B7E4-41A7-A1A6-BD2EC1C7338E}" type="sibTrans" cxnId="{4F5A1EE8-1251-4DB1-B517-AEFCACC1D426}">
      <dgm:prSet/>
      <dgm:spPr/>
      <dgm:t>
        <a:bodyPr/>
        <a:lstStyle/>
        <a:p>
          <a:endParaRPr lang="en-US"/>
        </a:p>
      </dgm:t>
    </dgm:pt>
    <dgm:pt modelId="{3E2C4C4F-880F-4579-9207-F1596A4CCD7F}">
      <dgm:prSet/>
      <dgm:spPr/>
      <dgm:t>
        <a:bodyPr/>
        <a:lstStyle/>
        <a:p>
          <a:r>
            <a:rPr lang="it-IT"/>
            <a:t>REGIONE: Molise</a:t>
          </a:r>
          <a:endParaRPr lang="en-US"/>
        </a:p>
      </dgm:t>
    </dgm:pt>
    <dgm:pt modelId="{C2EB7CDC-7763-4CD4-9370-88F534163479}" type="parTrans" cxnId="{C8D9FB2C-4EF8-4360-821D-D1EE50F2C8F8}">
      <dgm:prSet/>
      <dgm:spPr/>
      <dgm:t>
        <a:bodyPr/>
        <a:lstStyle/>
        <a:p>
          <a:endParaRPr lang="en-US"/>
        </a:p>
      </dgm:t>
    </dgm:pt>
    <dgm:pt modelId="{15DB785B-5014-48FD-B3A2-D6F5019C9A70}" type="sibTrans" cxnId="{C8D9FB2C-4EF8-4360-821D-D1EE50F2C8F8}">
      <dgm:prSet/>
      <dgm:spPr/>
      <dgm:t>
        <a:bodyPr/>
        <a:lstStyle/>
        <a:p>
          <a:endParaRPr lang="en-US"/>
        </a:p>
      </dgm:t>
    </dgm:pt>
    <dgm:pt modelId="{472378CC-6FF7-4DF4-B18B-3F4F33078E48}">
      <dgm:prSet/>
      <dgm:spPr/>
      <dgm:t>
        <a:bodyPr/>
        <a:lstStyle/>
        <a:p>
          <a:r>
            <a:rPr lang="it-IT" dirty="0"/>
            <a:t>DATA DI ISTITUZIONE: 1963</a:t>
          </a:r>
          <a:endParaRPr lang="en-US" dirty="0"/>
        </a:p>
      </dgm:t>
    </dgm:pt>
    <dgm:pt modelId="{42B3F547-0EC2-4FA0-96E1-D03869421B14}" type="parTrans" cxnId="{91B140A4-7CD0-4805-B33C-FF29AC76CE8E}">
      <dgm:prSet/>
      <dgm:spPr/>
      <dgm:t>
        <a:bodyPr/>
        <a:lstStyle/>
        <a:p>
          <a:endParaRPr lang="en-US"/>
        </a:p>
      </dgm:t>
    </dgm:pt>
    <dgm:pt modelId="{020C2848-4B55-4F39-9ED3-8AE9765DECF9}" type="sibTrans" cxnId="{91B140A4-7CD0-4805-B33C-FF29AC76CE8E}">
      <dgm:prSet/>
      <dgm:spPr/>
      <dgm:t>
        <a:bodyPr/>
        <a:lstStyle/>
        <a:p>
          <a:endParaRPr lang="en-US"/>
        </a:p>
      </dgm:t>
    </dgm:pt>
    <dgm:pt modelId="{40AE308A-698D-43CA-B118-E87EC01E5963}">
      <dgm:prSet/>
      <dgm:spPr/>
      <dgm:t>
        <a:bodyPr/>
        <a:lstStyle/>
        <a:p>
          <a:r>
            <a:rPr lang="it-IT"/>
            <a:t>SUPERFICIE: 4438 Km2</a:t>
          </a:r>
          <a:endParaRPr lang="en-US"/>
        </a:p>
      </dgm:t>
    </dgm:pt>
    <dgm:pt modelId="{35EA7306-E15D-4579-B055-D74E321E92A3}" type="parTrans" cxnId="{B7575961-0DE5-4623-B57F-91D0E51EAB78}">
      <dgm:prSet/>
      <dgm:spPr/>
      <dgm:t>
        <a:bodyPr/>
        <a:lstStyle/>
        <a:p>
          <a:endParaRPr lang="en-US"/>
        </a:p>
      </dgm:t>
    </dgm:pt>
    <dgm:pt modelId="{0A50E5A7-F392-479D-9AC8-22354CA516D7}" type="sibTrans" cxnId="{B7575961-0DE5-4623-B57F-91D0E51EAB78}">
      <dgm:prSet/>
      <dgm:spPr/>
      <dgm:t>
        <a:bodyPr/>
        <a:lstStyle/>
        <a:p>
          <a:endParaRPr lang="en-US"/>
        </a:p>
      </dgm:t>
    </dgm:pt>
    <dgm:pt modelId="{9EA3D034-08AE-4D3A-8837-01DD3723DB16}">
      <dgm:prSet/>
      <dgm:spPr/>
      <dgm:t>
        <a:bodyPr/>
        <a:lstStyle/>
        <a:p>
          <a:r>
            <a:rPr lang="it-IT"/>
            <a:t>POPOLAZIONE: 319.780 abitanti</a:t>
          </a:r>
          <a:endParaRPr lang="en-US"/>
        </a:p>
      </dgm:t>
    </dgm:pt>
    <dgm:pt modelId="{BB90AF79-18C0-4508-93AD-3ACE8E4D9FE0}" type="parTrans" cxnId="{645E752B-7159-449F-A431-B9B944A94FF9}">
      <dgm:prSet/>
      <dgm:spPr/>
      <dgm:t>
        <a:bodyPr/>
        <a:lstStyle/>
        <a:p>
          <a:endParaRPr lang="en-US"/>
        </a:p>
      </dgm:t>
    </dgm:pt>
    <dgm:pt modelId="{F9AB21A4-693E-4943-8C62-D0B6A32BE6F5}" type="sibTrans" cxnId="{645E752B-7159-449F-A431-B9B944A94FF9}">
      <dgm:prSet/>
      <dgm:spPr/>
      <dgm:t>
        <a:bodyPr/>
        <a:lstStyle/>
        <a:p>
          <a:endParaRPr lang="en-US"/>
        </a:p>
      </dgm:t>
    </dgm:pt>
    <dgm:pt modelId="{D55BDE02-4C88-48B7-80AD-B4D68A3748EB}">
      <dgm:prSet/>
      <dgm:spPr/>
      <dgm:t>
        <a:bodyPr/>
        <a:lstStyle/>
        <a:p>
          <a:r>
            <a:rPr lang="it-IT" dirty="0"/>
            <a:t>DENSITÀ’: 75 abitanti/Km2</a:t>
          </a:r>
          <a:endParaRPr lang="en-US" dirty="0"/>
        </a:p>
      </dgm:t>
    </dgm:pt>
    <dgm:pt modelId="{29ECF294-8A31-4FEC-82D2-0C63BE05B9FE}" type="parTrans" cxnId="{CBE3CB77-8DAD-4CE8-BF23-020E69E6B73E}">
      <dgm:prSet/>
      <dgm:spPr/>
      <dgm:t>
        <a:bodyPr/>
        <a:lstStyle/>
        <a:p>
          <a:endParaRPr lang="en-US"/>
        </a:p>
      </dgm:t>
    </dgm:pt>
    <dgm:pt modelId="{A63B9AD8-80F9-4401-A8E4-F5395CCDEB8C}" type="sibTrans" cxnId="{CBE3CB77-8DAD-4CE8-BF23-020E69E6B73E}">
      <dgm:prSet/>
      <dgm:spPr/>
      <dgm:t>
        <a:bodyPr/>
        <a:lstStyle/>
        <a:p>
          <a:endParaRPr lang="en-US"/>
        </a:p>
      </dgm:t>
    </dgm:pt>
    <dgm:pt modelId="{6378BD6B-89A3-48DA-ADF4-9E6E558D0FD5}">
      <dgm:prSet/>
      <dgm:spPr/>
      <dgm:t>
        <a:bodyPr/>
        <a:lstStyle/>
        <a:p>
          <a:r>
            <a:rPr lang="it-IT"/>
            <a:t>CAPOLUOGO: Campobasso</a:t>
          </a:r>
          <a:endParaRPr lang="en-US"/>
        </a:p>
      </dgm:t>
    </dgm:pt>
    <dgm:pt modelId="{6E0289A1-25AE-4F03-94D6-643345DA0B5A}" type="parTrans" cxnId="{09E73A14-644B-4389-91FE-87AB204BB260}">
      <dgm:prSet/>
      <dgm:spPr/>
      <dgm:t>
        <a:bodyPr/>
        <a:lstStyle/>
        <a:p>
          <a:endParaRPr lang="en-US"/>
        </a:p>
      </dgm:t>
    </dgm:pt>
    <dgm:pt modelId="{72E24546-F04F-48C1-A09D-F5AE183CC56F}" type="sibTrans" cxnId="{09E73A14-644B-4389-91FE-87AB204BB260}">
      <dgm:prSet/>
      <dgm:spPr/>
      <dgm:t>
        <a:bodyPr/>
        <a:lstStyle/>
        <a:p>
          <a:endParaRPr lang="en-US"/>
        </a:p>
      </dgm:t>
    </dgm:pt>
    <dgm:pt modelId="{75261C53-0024-4E42-81C5-5FB2229DAED7}">
      <dgm:prSet/>
      <dgm:spPr/>
      <dgm:t>
        <a:bodyPr/>
        <a:lstStyle/>
        <a:p>
          <a:r>
            <a:rPr lang="it-IT"/>
            <a:t>PROVINCE: Isernia</a:t>
          </a:r>
          <a:endParaRPr lang="en-US"/>
        </a:p>
      </dgm:t>
    </dgm:pt>
    <dgm:pt modelId="{CB5EC960-DFB7-4220-A38D-FA74B0050221}" type="parTrans" cxnId="{64469675-6BEB-4AFC-9622-849D60DC5144}">
      <dgm:prSet/>
      <dgm:spPr/>
      <dgm:t>
        <a:bodyPr/>
        <a:lstStyle/>
        <a:p>
          <a:endParaRPr lang="en-US"/>
        </a:p>
      </dgm:t>
    </dgm:pt>
    <dgm:pt modelId="{961EDC39-9F86-407E-9484-0A6AD6EC5DE7}" type="sibTrans" cxnId="{64469675-6BEB-4AFC-9622-849D60DC5144}">
      <dgm:prSet/>
      <dgm:spPr/>
      <dgm:t>
        <a:bodyPr/>
        <a:lstStyle/>
        <a:p>
          <a:endParaRPr lang="en-US"/>
        </a:p>
      </dgm:t>
    </dgm:pt>
    <dgm:pt modelId="{A8837E5F-78D4-4054-B872-DAA50D7C67B5}">
      <dgm:prSet/>
      <dgm:spPr/>
      <dgm:t>
        <a:bodyPr/>
        <a:lstStyle/>
        <a:p>
          <a:r>
            <a:rPr lang="it-IT"/>
            <a:t>COMUNI: 136</a:t>
          </a:r>
          <a:endParaRPr lang="en-US"/>
        </a:p>
      </dgm:t>
    </dgm:pt>
    <dgm:pt modelId="{6AC99171-DF62-48F7-8B1F-8BD8B1ED3AD1}" type="parTrans" cxnId="{1E211979-D830-4DF7-ADD7-EB1411F382FD}">
      <dgm:prSet/>
      <dgm:spPr/>
      <dgm:t>
        <a:bodyPr/>
        <a:lstStyle/>
        <a:p>
          <a:endParaRPr lang="en-US"/>
        </a:p>
      </dgm:t>
    </dgm:pt>
    <dgm:pt modelId="{3F031B30-4483-4727-A403-297463F3926B}" type="sibTrans" cxnId="{1E211979-D830-4DF7-ADD7-EB1411F382FD}">
      <dgm:prSet/>
      <dgm:spPr/>
      <dgm:t>
        <a:bodyPr/>
        <a:lstStyle/>
        <a:p>
          <a:endParaRPr lang="en-US"/>
        </a:p>
      </dgm:t>
    </dgm:pt>
    <dgm:pt modelId="{DAD266EE-E43D-446E-83A8-51CF2A5C9303}" type="pres">
      <dgm:prSet presAssocID="{704798AC-F9AD-4781-B6D6-9B84DCAC7F6E}" presName="vert0" presStyleCnt="0">
        <dgm:presLayoutVars>
          <dgm:dir/>
          <dgm:animOne val="branch"/>
          <dgm:animLvl val="lvl"/>
        </dgm:presLayoutVars>
      </dgm:prSet>
      <dgm:spPr/>
    </dgm:pt>
    <dgm:pt modelId="{25B7F824-B68A-4569-81DD-5354BCC2151E}" type="pres">
      <dgm:prSet presAssocID="{D3E15C96-B7B3-435E-8974-5015FBC72144}" presName="thickLine" presStyleLbl="alignNode1" presStyleIdx="0" presStyleCnt="9"/>
      <dgm:spPr/>
    </dgm:pt>
    <dgm:pt modelId="{3F7F6BCF-C3A9-4498-BC22-73FB8C8C35BE}" type="pres">
      <dgm:prSet presAssocID="{D3E15C96-B7B3-435E-8974-5015FBC72144}" presName="horz1" presStyleCnt="0"/>
      <dgm:spPr/>
    </dgm:pt>
    <dgm:pt modelId="{715567BB-C196-4473-8C6C-32EC047B33A6}" type="pres">
      <dgm:prSet presAssocID="{D3E15C96-B7B3-435E-8974-5015FBC72144}" presName="tx1" presStyleLbl="revTx" presStyleIdx="0" presStyleCnt="9"/>
      <dgm:spPr/>
    </dgm:pt>
    <dgm:pt modelId="{89314C80-27B6-4536-BF5B-2E9B41B8F158}" type="pres">
      <dgm:prSet presAssocID="{D3E15C96-B7B3-435E-8974-5015FBC72144}" presName="vert1" presStyleCnt="0"/>
      <dgm:spPr/>
    </dgm:pt>
    <dgm:pt modelId="{BAAE9DDE-A80B-4495-9256-2E87DD07BBEA}" type="pres">
      <dgm:prSet presAssocID="{3E2C4C4F-880F-4579-9207-F1596A4CCD7F}" presName="thickLine" presStyleLbl="alignNode1" presStyleIdx="1" presStyleCnt="9"/>
      <dgm:spPr/>
    </dgm:pt>
    <dgm:pt modelId="{CA5102A8-68CB-4F04-B507-8FB07F182174}" type="pres">
      <dgm:prSet presAssocID="{3E2C4C4F-880F-4579-9207-F1596A4CCD7F}" presName="horz1" presStyleCnt="0"/>
      <dgm:spPr/>
    </dgm:pt>
    <dgm:pt modelId="{CD5AEB0F-DF79-483A-BF97-1C483B992B8B}" type="pres">
      <dgm:prSet presAssocID="{3E2C4C4F-880F-4579-9207-F1596A4CCD7F}" presName="tx1" presStyleLbl="revTx" presStyleIdx="1" presStyleCnt="9"/>
      <dgm:spPr/>
    </dgm:pt>
    <dgm:pt modelId="{3C86746B-BE95-44C8-BA4E-3361616B747B}" type="pres">
      <dgm:prSet presAssocID="{3E2C4C4F-880F-4579-9207-F1596A4CCD7F}" presName="vert1" presStyleCnt="0"/>
      <dgm:spPr/>
    </dgm:pt>
    <dgm:pt modelId="{72A445E2-79B3-4ECA-9640-454D92301C86}" type="pres">
      <dgm:prSet presAssocID="{472378CC-6FF7-4DF4-B18B-3F4F33078E48}" presName="thickLine" presStyleLbl="alignNode1" presStyleIdx="2" presStyleCnt="9"/>
      <dgm:spPr/>
    </dgm:pt>
    <dgm:pt modelId="{82891BB1-A2A5-4CC3-9169-9AD60E9CD64D}" type="pres">
      <dgm:prSet presAssocID="{472378CC-6FF7-4DF4-B18B-3F4F33078E48}" presName="horz1" presStyleCnt="0"/>
      <dgm:spPr/>
    </dgm:pt>
    <dgm:pt modelId="{B4D1F960-B640-4CCF-A6C9-5F7571009A66}" type="pres">
      <dgm:prSet presAssocID="{472378CC-6FF7-4DF4-B18B-3F4F33078E48}" presName="tx1" presStyleLbl="revTx" presStyleIdx="2" presStyleCnt="9"/>
      <dgm:spPr/>
    </dgm:pt>
    <dgm:pt modelId="{7F3A4236-4475-4862-8F25-F9529A768B42}" type="pres">
      <dgm:prSet presAssocID="{472378CC-6FF7-4DF4-B18B-3F4F33078E48}" presName="vert1" presStyleCnt="0"/>
      <dgm:spPr/>
    </dgm:pt>
    <dgm:pt modelId="{6D69E084-4390-466A-AD7E-5579200737EC}" type="pres">
      <dgm:prSet presAssocID="{40AE308A-698D-43CA-B118-E87EC01E5963}" presName="thickLine" presStyleLbl="alignNode1" presStyleIdx="3" presStyleCnt="9"/>
      <dgm:spPr/>
    </dgm:pt>
    <dgm:pt modelId="{16ACB572-B900-4511-9FAC-D087E8751153}" type="pres">
      <dgm:prSet presAssocID="{40AE308A-698D-43CA-B118-E87EC01E5963}" presName="horz1" presStyleCnt="0"/>
      <dgm:spPr/>
    </dgm:pt>
    <dgm:pt modelId="{D29D1E05-4F41-4884-BC82-5F8D22B159FB}" type="pres">
      <dgm:prSet presAssocID="{40AE308A-698D-43CA-B118-E87EC01E5963}" presName="tx1" presStyleLbl="revTx" presStyleIdx="3" presStyleCnt="9"/>
      <dgm:spPr/>
    </dgm:pt>
    <dgm:pt modelId="{86DFDC49-1F18-4B37-A130-0CD3A866B859}" type="pres">
      <dgm:prSet presAssocID="{40AE308A-698D-43CA-B118-E87EC01E5963}" presName="vert1" presStyleCnt="0"/>
      <dgm:spPr/>
    </dgm:pt>
    <dgm:pt modelId="{EF4887F3-F836-458D-B58C-66959E5DD745}" type="pres">
      <dgm:prSet presAssocID="{9EA3D034-08AE-4D3A-8837-01DD3723DB16}" presName="thickLine" presStyleLbl="alignNode1" presStyleIdx="4" presStyleCnt="9"/>
      <dgm:spPr/>
    </dgm:pt>
    <dgm:pt modelId="{DA1FACA6-2D15-4C84-A606-33DE37340EB0}" type="pres">
      <dgm:prSet presAssocID="{9EA3D034-08AE-4D3A-8837-01DD3723DB16}" presName="horz1" presStyleCnt="0"/>
      <dgm:spPr/>
    </dgm:pt>
    <dgm:pt modelId="{7CA057A6-B5A5-4D6B-B197-C15A56843719}" type="pres">
      <dgm:prSet presAssocID="{9EA3D034-08AE-4D3A-8837-01DD3723DB16}" presName="tx1" presStyleLbl="revTx" presStyleIdx="4" presStyleCnt="9"/>
      <dgm:spPr/>
    </dgm:pt>
    <dgm:pt modelId="{C0982C54-6435-408A-A9B1-3104AEE3FEF1}" type="pres">
      <dgm:prSet presAssocID="{9EA3D034-08AE-4D3A-8837-01DD3723DB16}" presName="vert1" presStyleCnt="0"/>
      <dgm:spPr/>
    </dgm:pt>
    <dgm:pt modelId="{D944A919-A76E-46DC-894D-F603A281E81A}" type="pres">
      <dgm:prSet presAssocID="{D55BDE02-4C88-48B7-80AD-B4D68A3748EB}" presName="thickLine" presStyleLbl="alignNode1" presStyleIdx="5" presStyleCnt="9"/>
      <dgm:spPr/>
    </dgm:pt>
    <dgm:pt modelId="{1541CF17-9958-4A02-A643-FE5A72B93557}" type="pres">
      <dgm:prSet presAssocID="{D55BDE02-4C88-48B7-80AD-B4D68A3748EB}" presName="horz1" presStyleCnt="0"/>
      <dgm:spPr/>
    </dgm:pt>
    <dgm:pt modelId="{9DA56513-40E8-43E7-8CD7-591274D6463B}" type="pres">
      <dgm:prSet presAssocID="{D55BDE02-4C88-48B7-80AD-B4D68A3748EB}" presName="tx1" presStyleLbl="revTx" presStyleIdx="5" presStyleCnt="9"/>
      <dgm:spPr/>
    </dgm:pt>
    <dgm:pt modelId="{6BB473AD-7D0B-4A56-BE3A-D7069AFD9718}" type="pres">
      <dgm:prSet presAssocID="{D55BDE02-4C88-48B7-80AD-B4D68A3748EB}" presName="vert1" presStyleCnt="0"/>
      <dgm:spPr/>
    </dgm:pt>
    <dgm:pt modelId="{9AFE8EF3-4E93-4BDC-AB2C-B9E21C381ECB}" type="pres">
      <dgm:prSet presAssocID="{6378BD6B-89A3-48DA-ADF4-9E6E558D0FD5}" presName="thickLine" presStyleLbl="alignNode1" presStyleIdx="6" presStyleCnt="9"/>
      <dgm:spPr/>
    </dgm:pt>
    <dgm:pt modelId="{0106EB76-3C43-4F78-A3D1-D98D837E3728}" type="pres">
      <dgm:prSet presAssocID="{6378BD6B-89A3-48DA-ADF4-9E6E558D0FD5}" presName="horz1" presStyleCnt="0"/>
      <dgm:spPr/>
    </dgm:pt>
    <dgm:pt modelId="{BB65CD23-13D2-494C-B1F6-B5436E1FB5F5}" type="pres">
      <dgm:prSet presAssocID="{6378BD6B-89A3-48DA-ADF4-9E6E558D0FD5}" presName="tx1" presStyleLbl="revTx" presStyleIdx="6" presStyleCnt="9"/>
      <dgm:spPr/>
    </dgm:pt>
    <dgm:pt modelId="{A612E479-DBE1-4E75-BFA1-45C2A415B5C0}" type="pres">
      <dgm:prSet presAssocID="{6378BD6B-89A3-48DA-ADF4-9E6E558D0FD5}" presName="vert1" presStyleCnt="0"/>
      <dgm:spPr/>
    </dgm:pt>
    <dgm:pt modelId="{49FC4402-EE19-4BAB-B6F7-18941F15C88D}" type="pres">
      <dgm:prSet presAssocID="{75261C53-0024-4E42-81C5-5FB2229DAED7}" presName="thickLine" presStyleLbl="alignNode1" presStyleIdx="7" presStyleCnt="9"/>
      <dgm:spPr/>
    </dgm:pt>
    <dgm:pt modelId="{0699BA77-8448-4BF0-9CD9-42DC158398B1}" type="pres">
      <dgm:prSet presAssocID="{75261C53-0024-4E42-81C5-5FB2229DAED7}" presName="horz1" presStyleCnt="0"/>
      <dgm:spPr/>
    </dgm:pt>
    <dgm:pt modelId="{F25028E6-1001-4294-B483-DAEB24EEDBB9}" type="pres">
      <dgm:prSet presAssocID="{75261C53-0024-4E42-81C5-5FB2229DAED7}" presName="tx1" presStyleLbl="revTx" presStyleIdx="7" presStyleCnt="9"/>
      <dgm:spPr/>
    </dgm:pt>
    <dgm:pt modelId="{AD2C8C2A-B816-4A76-9631-A0564B3C1D7A}" type="pres">
      <dgm:prSet presAssocID="{75261C53-0024-4E42-81C5-5FB2229DAED7}" presName="vert1" presStyleCnt="0"/>
      <dgm:spPr/>
    </dgm:pt>
    <dgm:pt modelId="{7367E79C-A712-4EC4-93CE-D40C408A2DED}" type="pres">
      <dgm:prSet presAssocID="{A8837E5F-78D4-4054-B872-DAA50D7C67B5}" presName="thickLine" presStyleLbl="alignNode1" presStyleIdx="8" presStyleCnt="9"/>
      <dgm:spPr/>
    </dgm:pt>
    <dgm:pt modelId="{12E6C361-8A2D-459A-A0A5-AA759CB6A7A6}" type="pres">
      <dgm:prSet presAssocID="{A8837E5F-78D4-4054-B872-DAA50D7C67B5}" presName="horz1" presStyleCnt="0"/>
      <dgm:spPr/>
    </dgm:pt>
    <dgm:pt modelId="{C4FA2916-4316-469D-9E5C-E4C6711AB1B4}" type="pres">
      <dgm:prSet presAssocID="{A8837E5F-78D4-4054-B872-DAA50D7C67B5}" presName="tx1" presStyleLbl="revTx" presStyleIdx="8" presStyleCnt="9"/>
      <dgm:spPr/>
    </dgm:pt>
    <dgm:pt modelId="{4FCCD7ED-C020-4205-8AAD-9693D9961503}" type="pres">
      <dgm:prSet presAssocID="{A8837E5F-78D4-4054-B872-DAA50D7C67B5}" presName="vert1" presStyleCnt="0"/>
      <dgm:spPr/>
    </dgm:pt>
  </dgm:ptLst>
  <dgm:cxnLst>
    <dgm:cxn modelId="{09E73A14-644B-4389-91FE-87AB204BB260}" srcId="{704798AC-F9AD-4781-B6D6-9B84DCAC7F6E}" destId="{6378BD6B-89A3-48DA-ADF4-9E6E558D0FD5}" srcOrd="6" destOrd="0" parTransId="{6E0289A1-25AE-4F03-94D6-643345DA0B5A}" sibTransId="{72E24546-F04F-48C1-A09D-F5AE183CC56F}"/>
    <dgm:cxn modelId="{FD69F420-E0F9-4296-A1C7-D4FA8ABF9B2D}" type="presOf" srcId="{D55BDE02-4C88-48B7-80AD-B4D68A3748EB}" destId="{9DA56513-40E8-43E7-8CD7-591274D6463B}" srcOrd="0" destOrd="0" presId="urn:microsoft.com/office/officeart/2008/layout/LinedList"/>
    <dgm:cxn modelId="{A84FC225-C60A-4A30-A555-7495C2C6CC1C}" type="presOf" srcId="{40AE308A-698D-43CA-B118-E87EC01E5963}" destId="{D29D1E05-4F41-4884-BC82-5F8D22B159FB}" srcOrd="0" destOrd="0" presId="urn:microsoft.com/office/officeart/2008/layout/LinedList"/>
    <dgm:cxn modelId="{645E752B-7159-449F-A431-B9B944A94FF9}" srcId="{704798AC-F9AD-4781-B6D6-9B84DCAC7F6E}" destId="{9EA3D034-08AE-4D3A-8837-01DD3723DB16}" srcOrd="4" destOrd="0" parTransId="{BB90AF79-18C0-4508-93AD-3ACE8E4D9FE0}" sibTransId="{F9AB21A4-693E-4943-8C62-D0B6A32BE6F5}"/>
    <dgm:cxn modelId="{C8D9FB2C-4EF8-4360-821D-D1EE50F2C8F8}" srcId="{704798AC-F9AD-4781-B6D6-9B84DCAC7F6E}" destId="{3E2C4C4F-880F-4579-9207-F1596A4CCD7F}" srcOrd="1" destOrd="0" parTransId="{C2EB7CDC-7763-4CD4-9370-88F534163479}" sibTransId="{15DB785B-5014-48FD-B3A2-D6F5019C9A70}"/>
    <dgm:cxn modelId="{B60B1937-D77E-4BD1-ACD5-CAA216ADCD79}" type="presOf" srcId="{472378CC-6FF7-4DF4-B18B-3F4F33078E48}" destId="{B4D1F960-B640-4CCF-A6C9-5F7571009A66}" srcOrd="0" destOrd="0" presId="urn:microsoft.com/office/officeart/2008/layout/LinedList"/>
    <dgm:cxn modelId="{781CC15F-734F-42BA-9C39-0EC23E7BACC2}" type="presOf" srcId="{3E2C4C4F-880F-4579-9207-F1596A4CCD7F}" destId="{CD5AEB0F-DF79-483A-BF97-1C483B992B8B}" srcOrd="0" destOrd="0" presId="urn:microsoft.com/office/officeart/2008/layout/LinedList"/>
    <dgm:cxn modelId="{B7575961-0DE5-4623-B57F-91D0E51EAB78}" srcId="{704798AC-F9AD-4781-B6D6-9B84DCAC7F6E}" destId="{40AE308A-698D-43CA-B118-E87EC01E5963}" srcOrd="3" destOrd="0" parTransId="{35EA7306-E15D-4579-B055-D74E321E92A3}" sibTransId="{0A50E5A7-F392-479D-9AC8-22354CA516D7}"/>
    <dgm:cxn modelId="{202D506C-D781-49E9-AE70-40D94526F585}" type="presOf" srcId="{6378BD6B-89A3-48DA-ADF4-9E6E558D0FD5}" destId="{BB65CD23-13D2-494C-B1F6-B5436E1FB5F5}" srcOrd="0" destOrd="0" presId="urn:microsoft.com/office/officeart/2008/layout/LinedList"/>
    <dgm:cxn modelId="{64469675-6BEB-4AFC-9622-849D60DC5144}" srcId="{704798AC-F9AD-4781-B6D6-9B84DCAC7F6E}" destId="{75261C53-0024-4E42-81C5-5FB2229DAED7}" srcOrd="7" destOrd="0" parTransId="{CB5EC960-DFB7-4220-A38D-FA74B0050221}" sibTransId="{961EDC39-9F86-407E-9484-0A6AD6EC5DE7}"/>
    <dgm:cxn modelId="{CBE3CB77-8DAD-4CE8-BF23-020E69E6B73E}" srcId="{704798AC-F9AD-4781-B6D6-9B84DCAC7F6E}" destId="{D55BDE02-4C88-48B7-80AD-B4D68A3748EB}" srcOrd="5" destOrd="0" parTransId="{29ECF294-8A31-4FEC-82D2-0C63BE05B9FE}" sibTransId="{A63B9AD8-80F9-4401-A8E4-F5395CCDEB8C}"/>
    <dgm:cxn modelId="{1E211979-D830-4DF7-ADD7-EB1411F382FD}" srcId="{704798AC-F9AD-4781-B6D6-9B84DCAC7F6E}" destId="{A8837E5F-78D4-4054-B872-DAA50D7C67B5}" srcOrd="8" destOrd="0" parTransId="{6AC99171-DF62-48F7-8B1F-8BD8B1ED3AD1}" sibTransId="{3F031B30-4483-4727-A403-297463F3926B}"/>
    <dgm:cxn modelId="{86D23F92-CEB9-4B20-A45E-357EE7046A36}" type="presOf" srcId="{A8837E5F-78D4-4054-B872-DAA50D7C67B5}" destId="{C4FA2916-4316-469D-9E5C-E4C6711AB1B4}" srcOrd="0" destOrd="0" presId="urn:microsoft.com/office/officeart/2008/layout/LinedList"/>
    <dgm:cxn modelId="{91B140A4-7CD0-4805-B33C-FF29AC76CE8E}" srcId="{704798AC-F9AD-4781-B6D6-9B84DCAC7F6E}" destId="{472378CC-6FF7-4DF4-B18B-3F4F33078E48}" srcOrd="2" destOrd="0" parTransId="{42B3F547-0EC2-4FA0-96E1-D03869421B14}" sibTransId="{020C2848-4B55-4F39-9ED3-8AE9765DECF9}"/>
    <dgm:cxn modelId="{F339DAB8-7C73-4CEA-888D-A627CC69985B}" type="presOf" srcId="{704798AC-F9AD-4781-B6D6-9B84DCAC7F6E}" destId="{DAD266EE-E43D-446E-83A8-51CF2A5C9303}" srcOrd="0" destOrd="0" presId="urn:microsoft.com/office/officeart/2008/layout/LinedList"/>
    <dgm:cxn modelId="{D6185CC0-F560-4BA7-BBD2-E89A941D186D}" type="presOf" srcId="{D3E15C96-B7B3-435E-8974-5015FBC72144}" destId="{715567BB-C196-4473-8C6C-32EC047B33A6}" srcOrd="0" destOrd="0" presId="urn:microsoft.com/office/officeart/2008/layout/LinedList"/>
    <dgm:cxn modelId="{4F5A1EE8-1251-4DB1-B517-AEFCACC1D426}" srcId="{704798AC-F9AD-4781-B6D6-9B84DCAC7F6E}" destId="{D3E15C96-B7B3-435E-8974-5015FBC72144}" srcOrd="0" destOrd="0" parTransId="{A8155B94-8445-4341-B215-C8E1D35E894B}" sibTransId="{E9E24EF9-B7E4-41A7-A1A6-BD2EC1C7338E}"/>
    <dgm:cxn modelId="{18CF4FE8-13BE-46C3-BAAC-49A9FEA6744C}" type="presOf" srcId="{9EA3D034-08AE-4D3A-8837-01DD3723DB16}" destId="{7CA057A6-B5A5-4D6B-B197-C15A56843719}" srcOrd="0" destOrd="0" presId="urn:microsoft.com/office/officeart/2008/layout/LinedList"/>
    <dgm:cxn modelId="{86A04FF2-0EDE-40C2-AC42-02938279BEDD}" type="presOf" srcId="{75261C53-0024-4E42-81C5-5FB2229DAED7}" destId="{F25028E6-1001-4294-B483-DAEB24EEDBB9}" srcOrd="0" destOrd="0" presId="urn:microsoft.com/office/officeart/2008/layout/LinedList"/>
    <dgm:cxn modelId="{907BC64D-32F4-4DC7-A603-8C52DC2C778D}" type="presParOf" srcId="{DAD266EE-E43D-446E-83A8-51CF2A5C9303}" destId="{25B7F824-B68A-4569-81DD-5354BCC2151E}" srcOrd="0" destOrd="0" presId="urn:microsoft.com/office/officeart/2008/layout/LinedList"/>
    <dgm:cxn modelId="{C9A5B6A7-7679-49C1-A278-163D75F51638}" type="presParOf" srcId="{DAD266EE-E43D-446E-83A8-51CF2A5C9303}" destId="{3F7F6BCF-C3A9-4498-BC22-73FB8C8C35BE}" srcOrd="1" destOrd="0" presId="urn:microsoft.com/office/officeart/2008/layout/LinedList"/>
    <dgm:cxn modelId="{B0505413-991F-4075-B1EB-2A464445560C}" type="presParOf" srcId="{3F7F6BCF-C3A9-4498-BC22-73FB8C8C35BE}" destId="{715567BB-C196-4473-8C6C-32EC047B33A6}" srcOrd="0" destOrd="0" presId="urn:microsoft.com/office/officeart/2008/layout/LinedList"/>
    <dgm:cxn modelId="{F5DF76A6-92E7-43E4-A368-1BCB76E02F1F}" type="presParOf" srcId="{3F7F6BCF-C3A9-4498-BC22-73FB8C8C35BE}" destId="{89314C80-27B6-4536-BF5B-2E9B41B8F158}" srcOrd="1" destOrd="0" presId="urn:microsoft.com/office/officeart/2008/layout/LinedList"/>
    <dgm:cxn modelId="{8A61DEB0-D258-4FA9-9DE0-342C54C87FD6}" type="presParOf" srcId="{DAD266EE-E43D-446E-83A8-51CF2A5C9303}" destId="{BAAE9DDE-A80B-4495-9256-2E87DD07BBEA}" srcOrd="2" destOrd="0" presId="urn:microsoft.com/office/officeart/2008/layout/LinedList"/>
    <dgm:cxn modelId="{3567A855-6E49-4281-95F5-6EFAEE6FDA32}" type="presParOf" srcId="{DAD266EE-E43D-446E-83A8-51CF2A5C9303}" destId="{CA5102A8-68CB-4F04-B507-8FB07F182174}" srcOrd="3" destOrd="0" presId="urn:microsoft.com/office/officeart/2008/layout/LinedList"/>
    <dgm:cxn modelId="{2D44344C-4713-4F8C-AE66-43C2A8502CC3}" type="presParOf" srcId="{CA5102A8-68CB-4F04-B507-8FB07F182174}" destId="{CD5AEB0F-DF79-483A-BF97-1C483B992B8B}" srcOrd="0" destOrd="0" presId="urn:microsoft.com/office/officeart/2008/layout/LinedList"/>
    <dgm:cxn modelId="{581FA6C1-FDDD-4A3C-BD2E-EACA4986EFEF}" type="presParOf" srcId="{CA5102A8-68CB-4F04-B507-8FB07F182174}" destId="{3C86746B-BE95-44C8-BA4E-3361616B747B}" srcOrd="1" destOrd="0" presId="urn:microsoft.com/office/officeart/2008/layout/LinedList"/>
    <dgm:cxn modelId="{775397A2-BBFD-4064-B6E2-9CE468D5E023}" type="presParOf" srcId="{DAD266EE-E43D-446E-83A8-51CF2A5C9303}" destId="{72A445E2-79B3-4ECA-9640-454D92301C86}" srcOrd="4" destOrd="0" presId="urn:microsoft.com/office/officeart/2008/layout/LinedList"/>
    <dgm:cxn modelId="{6C89ABC6-523B-4813-87EF-5B9A3E71339D}" type="presParOf" srcId="{DAD266EE-E43D-446E-83A8-51CF2A5C9303}" destId="{82891BB1-A2A5-4CC3-9169-9AD60E9CD64D}" srcOrd="5" destOrd="0" presId="urn:microsoft.com/office/officeart/2008/layout/LinedList"/>
    <dgm:cxn modelId="{7D34ECF4-9CB9-4488-ADB4-ED28EC73B0AE}" type="presParOf" srcId="{82891BB1-A2A5-4CC3-9169-9AD60E9CD64D}" destId="{B4D1F960-B640-4CCF-A6C9-5F7571009A66}" srcOrd="0" destOrd="0" presId="urn:microsoft.com/office/officeart/2008/layout/LinedList"/>
    <dgm:cxn modelId="{390750C4-BF06-4A9D-BF1C-2E8AD4BD36ED}" type="presParOf" srcId="{82891BB1-A2A5-4CC3-9169-9AD60E9CD64D}" destId="{7F3A4236-4475-4862-8F25-F9529A768B42}" srcOrd="1" destOrd="0" presId="urn:microsoft.com/office/officeart/2008/layout/LinedList"/>
    <dgm:cxn modelId="{1A3FA35E-E616-4728-B14C-D631E34D057D}" type="presParOf" srcId="{DAD266EE-E43D-446E-83A8-51CF2A5C9303}" destId="{6D69E084-4390-466A-AD7E-5579200737EC}" srcOrd="6" destOrd="0" presId="urn:microsoft.com/office/officeart/2008/layout/LinedList"/>
    <dgm:cxn modelId="{011A21EB-4CB3-488F-9676-B7435D54C4FA}" type="presParOf" srcId="{DAD266EE-E43D-446E-83A8-51CF2A5C9303}" destId="{16ACB572-B900-4511-9FAC-D087E8751153}" srcOrd="7" destOrd="0" presId="urn:microsoft.com/office/officeart/2008/layout/LinedList"/>
    <dgm:cxn modelId="{50561501-8C3D-4F21-99AF-F1D458720D86}" type="presParOf" srcId="{16ACB572-B900-4511-9FAC-D087E8751153}" destId="{D29D1E05-4F41-4884-BC82-5F8D22B159FB}" srcOrd="0" destOrd="0" presId="urn:microsoft.com/office/officeart/2008/layout/LinedList"/>
    <dgm:cxn modelId="{A461A5B2-AA4E-4934-9605-519945456008}" type="presParOf" srcId="{16ACB572-B900-4511-9FAC-D087E8751153}" destId="{86DFDC49-1F18-4B37-A130-0CD3A866B859}" srcOrd="1" destOrd="0" presId="urn:microsoft.com/office/officeart/2008/layout/LinedList"/>
    <dgm:cxn modelId="{7C749AC8-855D-4AE3-9C73-946A95870ED0}" type="presParOf" srcId="{DAD266EE-E43D-446E-83A8-51CF2A5C9303}" destId="{EF4887F3-F836-458D-B58C-66959E5DD745}" srcOrd="8" destOrd="0" presId="urn:microsoft.com/office/officeart/2008/layout/LinedList"/>
    <dgm:cxn modelId="{22B10F00-C0E7-4268-88A2-9B56A4244BC1}" type="presParOf" srcId="{DAD266EE-E43D-446E-83A8-51CF2A5C9303}" destId="{DA1FACA6-2D15-4C84-A606-33DE37340EB0}" srcOrd="9" destOrd="0" presId="urn:microsoft.com/office/officeart/2008/layout/LinedList"/>
    <dgm:cxn modelId="{02ECBC0E-D7B6-422E-A47D-3A1FB5D7C8E4}" type="presParOf" srcId="{DA1FACA6-2D15-4C84-A606-33DE37340EB0}" destId="{7CA057A6-B5A5-4D6B-B197-C15A56843719}" srcOrd="0" destOrd="0" presId="urn:microsoft.com/office/officeart/2008/layout/LinedList"/>
    <dgm:cxn modelId="{3CC54729-9C26-4B84-9CE7-B53A93E7F557}" type="presParOf" srcId="{DA1FACA6-2D15-4C84-A606-33DE37340EB0}" destId="{C0982C54-6435-408A-A9B1-3104AEE3FEF1}" srcOrd="1" destOrd="0" presId="urn:microsoft.com/office/officeart/2008/layout/LinedList"/>
    <dgm:cxn modelId="{9F58136A-CE58-492E-9601-DE505E7D9666}" type="presParOf" srcId="{DAD266EE-E43D-446E-83A8-51CF2A5C9303}" destId="{D944A919-A76E-46DC-894D-F603A281E81A}" srcOrd="10" destOrd="0" presId="urn:microsoft.com/office/officeart/2008/layout/LinedList"/>
    <dgm:cxn modelId="{EFF8C925-C8E1-4CC7-8E0E-4A2BD8E20861}" type="presParOf" srcId="{DAD266EE-E43D-446E-83A8-51CF2A5C9303}" destId="{1541CF17-9958-4A02-A643-FE5A72B93557}" srcOrd="11" destOrd="0" presId="urn:microsoft.com/office/officeart/2008/layout/LinedList"/>
    <dgm:cxn modelId="{4D2709BD-A6B8-446E-B38D-AF5D8B63FA19}" type="presParOf" srcId="{1541CF17-9958-4A02-A643-FE5A72B93557}" destId="{9DA56513-40E8-43E7-8CD7-591274D6463B}" srcOrd="0" destOrd="0" presId="urn:microsoft.com/office/officeart/2008/layout/LinedList"/>
    <dgm:cxn modelId="{81393C43-A97A-4798-BD3C-A8334369A4EB}" type="presParOf" srcId="{1541CF17-9958-4A02-A643-FE5A72B93557}" destId="{6BB473AD-7D0B-4A56-BE3A-D7069AFD9718}" srcOrd="1" destOrd="0" presId="urn:microsoft.com/office/officeart/2008/layout/LinedList"/>
    <dgm:cxn modelId="{0CC50AEA-7698-4043-A99A-6DB24DF43DB2}" type="presParOf" srcId="{DAD266EE-E43D-446E-83A8-51CF2A5C9303}" destId="{9AFE8EF3-4E93-4BDC-AB2C-B9E21C381ECB}" srcOrd="12" destOrd="0" presId="urn:microsoft.com/office/officeart/2008/layout/LinedList"/>
    <dgm:cxn modelId="{AA9E1CB7-1929-4A38-9580-C3558467CC85}" type="presParOf" srcId="{DAD266EE-E43D-446E-83A8-51CF2A5C9303}" destId="{0106EB76-3C43-4F78-A3D1-D98D837E3728}" srcOrd="13" destOrd="0" presId="urn:microsoft.com/office/officeart/2008/layout/LinedList"/>
    <dgm:cxn modelId="{61667E6B-4F69-4233-A829-F02302A38C27}" type="presParOf" srcId="{0106EB76-3C43-4F78-A3D1-D98D837E3728}" destId="{BB65CD23-13D2-494C-B1F6-B5436E1FB5F5}" srcOrd="0" destOrd="0" presId="urn:microsoft.com/office/officeart/2008/layout/LinedList"/>
    <dgm:cxn modelId="{945473D4-4217-4470-B1DA-B4825A07573E}" type="presParOf" srcId="{0106EB76-3C43-4F78-A3D1-D98D837E3728}" destId="{A612E479-DBE1-4E75-BFA1-45C2A415B5C0}" srcOrd="1" destOrd="0" presId="urn:microsoft.com/office/officeart/2008/layout/LinedList"/>
    <dgm:cxn modelId="{109E7954-7D30-4D21-BD9F-1DE0ADCA26E1}" type="presParOf" srcId="{DAD266EE-E43D-446E-83A8-51CF2A5C9303}" destId="{49FC4402-EE19-4BAB-B6F7-18941F15C88D}" srcOrd="14" destOrd="0" presId="urn:microsoft.com/office/officeart/2008/layout/LinedList"/>
    <dgm:cxn modelId="{D554B332-7F74-4359-8079-E3C3331B3F8F}" type="presParOf" srcId="{DAD266EE-E43D-446E-83A8-51CF2A5C9303}" destId="{0699BA77-8448-4BF0-9CD9-42DC158398B1}" srcOrd="15" destOrd="0" presId="urn:microsoft.com/office/officeart/2008/layout/LinedList"/>
    <dgm:cxn modelId="{F45326B8-0D62-4814-AB2F-AD3DEB3C1928}" type="presParOf" srcId="{0699BA77-8448-4BF0-9CD9-42DC158398B1}" destId="{F25028E6-1001-4294-B483-DAEB24EEDBB9}" srcOrd="0" destOrd="0" presId="urn:microsoft.com/office/officeart/2008/layout/LinedList"/>
    <dgm:cxn modelId="{9C959E68-6E27-4BDD-89D7-3CF0EE877921}" type="presParOf" srcId="{0699BA77-8448-4BF0-9CD9-42DC158398B1}" destId="{AD2C8C2A-B816-4A76-9631-A0564B3C1D7A}" srcOrd="1" destOrd="0" presId="urn:microsoft.com/office/officeart/2008/layout/LinedList"/>
    <dgm:cxn modelId="{449F3278-4362-4709-8598-711A9EB973D8}" type="presParOf" srcId="{DAD266EE-E43D-446E-83A8-51CF2A5C9303}" destId="{7367E79C-A712-4EC4-93CE-D40C408A2DED}" srcOrd="16" destOrd="0" presId="urn:microsoft.com/office/officeart/2008/layout/LinedList"/>
    <dgm:cxn modelId="{69F1B97A-F067-480E-9B2C-B42A3365C298}" type="presParOf" srcId="{DAD266EE-E43D-446E-83A8-51CF2A5C9303}" destId="{12E6C361-8A2D-459A-A0A5-AA759CB6A7A6}" srcOrd="17" destOrd="0" presId="urn:microsoft.com/office/officeart/2008/layout/LinedList"/>
    <dgm:cxn modelId="{F4C7B93E-FCEB-410B-84D7-55F2656219CC}" type="presParOf" srcId="{12E6C361-8A2D-459A-A0A5-AA759CB6A7A6}" destId="{C4FA2916-4316-469D-9E5C-E4C6711AB1B4}" srcOrd="0" destOrd="0" presId="urn:microsoft.com/office/officeart/2008/layout/LinedList"/>
    <dgm:cxn modelId="{7398D36C-7538-4C20-A1E1-67AA2A3EBFFE}" type="presParOf" srcId="{12E6C361-8A2D-459A-A0A5-AA759CB6A7A6}" destId="{4FCCD7ED-C020-4205-8AAD-9693D996150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7F824-B68A-4569-81DD-5354BCC2151E}">
      <dsp:nvSpPr>
        <dsp:cNvPr id="0" name=""/>
        <dsp:cNvSpPr/>
      </dsp:nvSpPr>
      <dsp:spPr>
        <a:xfrm>
          <a:off x="0" y="403"/>
          <a:ext cx="294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567BB-C196-4473-8C6C-32EC047B33A6}">
      <dsp:nvSpPr>
        <dsp:cNvPr id="0" name=""/>
        <dsp:cNvSpPr/>
      </dsp:nvSpPr>
      <dsp:spPr>
        <a:xfrm>
          <a:off x="0" y="403"/>
          <a:ext cx="2945400" cy="367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STATO: Italia</a:t>
          </a:r>
          <a:endParaRPr lang="en-US" sz="1500" kern="1200"/>
        </a:p>
      </dsp:txBody>
      <dsp:txXfrm>
        <a:off x="0" y="403"/>
        <a:ext cx="2945400" cy="367610"/>
      </dsp:txXfrm>
    </dsp:sp>
    <dsp:sp modelId="{BAAE9DDE-A80B-4495-9256-2E87DD07BBEA}">
      <dsp:nvSpPr>
        <dsp:cNvPr id="0" name=""/>
        <dsp:cNvSpPr/>
      </dsp:nvSpPr>
      <dsp:spPr>
        <a:xfrm>
          <a:off x="0" y="368014"/>
          <a:ext cx="294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5AEB0F-DF79-483A-BF97-1C483B992B8B}">
      <dsp:nvSpPr>
        <dsp:cNvPr id="0" name=""/>
        <dsp:cNvSpPr/>
      </dsp:nvSpPr>
      <dsp:spPr>
        <a:xfrm>
          <a:off x="0" y="368014"/>
          <a:ext cx="2945400" cy="367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REGIONE: Molise</a:t>
          </a:r>
          <a:endParaRPr lang="en-US" sz="1500" kern="1200"/>
        </a:p>
      </dsp:txBody>
      <dsp:txXfrm>
        <a:off x="0" y="368014"/>
        <a:ext cx="2945400" cy="367610"/>
      </dsp:txXfrm>
    </dsp:sp>
    <dsp:sp modelId="{72A445E2-79B3-4ECA-9640-454D92301C86}">
      <dsp:nvSpPr>
        <dsp:cNvPr id="0" name=""/>
        <dsp:cNvSpPr/>
      </dsp:nvSpPr>
      <dsp:spPr>
        <a:xfrm>
          <a:off x="0" y="735624"/>
          <a:ext cx="294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1F960-B640-4CCF-A6C9-5F7571009A66}">
      <dsp:nvSpPr>
        <dsp:cNvPr id="0" name=""/>
        <dsp:cNvSpPr/>
      </dsp:nvSpPr>
      <dsp:spPr>
        <a:xfrm>
          <a:off x="0" y="735624"/>
          <a:ext cx="2945400" cy="367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DATA DI ISTITUZIONE: 1963</a:t>
          </a:r>
          <a:endParaRPr lang="en-US" sz="1500" kern="1200" dirty="0"/>
        </a:p>
      </dsp:txBody>
      <dsp:txXfrm>
        <a:off x="0" y="735624"/>
        <a:ext cx="2945400" cy="367610"/>
      </dsp:txXfrm>
    </dsp:sp>
    <dsp:sp modelId="{6D69E084-4390-466A-AD7E-5579200737EC}">
      <dsp:nvSpPr>
        <dsp:cNvPr id="0" name=""/>
        <dsp:cNvSpPr/>
      </dsp:nvSpPr>
      <dsp:spPr>
        <a:xfrm>
          <a:off x="0" y="1103234"/>
          <a:ext cx="294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D1E05-4F41-4884-BC82-5F8D22B159FB}">
      <dsp:nvSpPr>
        <dsp:cNvPr id="0" name=""/>
        <dsp:cNvSpPr/>
      </dsp:nvSpPr>
      <dsp:spPr>
        <a:xfrm>
          <a:off x="0" y="1103234"/>
          <a:ext cx="2945400" cy="367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SUPERFICIE: 4438 Km2</a:t>
          </a:r>
          <a:endParaRPr lang="en-US" sz="1500" kern="1200"/>
        </a:p>
      </dsp:txBody>
      <dsp:txXfrm>
        <a:off x="0" y="1103234"/>
        <a:ext cx="2945400" cy="367610"/>
      </dsp:txXfrm>
    </dsp:sp>
    <dsp:sp modelId="{EF4887F3-F836-458D-B58C-66959E5DD745}">
      <dsp:nvSpPr>
        <dsp:cNvPr id="0" name=""/>
        <dsp:cNvSpPr/>
      </dsp:nvSpPr>
      <dsp:spPr>
        <a:xfrm>
          <a:off x="0" y="1470844"/>
          <a:ext cx="294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A057A6-B5A5-4D6B-B197-C15A56843719}">
      <dsp:nvSpPr>
        <dsp:cNvPr id="0" name=""/>
        <dsp:cNvSpPr/>
      </dsp:nvSpPr>
      <dsp:spPr>
        <a:xfrm>
          <a:off x="0" y="1470844"/>
          <a:ext cx="2945400" cy="367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POPOLAZIONE: 319.780 abitanti</a:t>
          </a:r>
          <a:endParaRPr lang="en-US" sz="1500" kern="1200"/>
        </a:p>
      </dsp:txBody>
      <dsp:txXfrm>
        <a:off x="0" y="1470844"/>
        <a:ext cx="2945400" cy="367610"/>
      </dsp:txXfrm>
    </dsp:sp>
    <dsp:sp modelId="{D944A919-A76E-46DC-894D-F603A281E81A}">
      <dsp:nvSpPr>
        <dsp:cNvPr id="0" name=""/>
        <dsp:cNvSpPr/>
      </dsp:nvSpPr>
      <dsp:spPr>
        <a:xfrm>
          <a:off x="0" y="1838455"/>
          <a:ext cx="294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A56513-40E8-43E7-8CD7-591274D6463B}">
      <dsp:nvSpPr>
        <dsp:cNvPr id="0" name=""/>
        <dsp:cNvSpPr/>
      </dsp:nvSpPr>
      <dsp:spPr>
        <a:xfrm>
          <a:off x="0" y="1838455"/>
          <a:ext cx="2945400" cy="367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DENSITÀ’: 75 abitanti/Km2</a:t>
          </a:r>
          <a:endParaRPr lang="en-US" sz="1500" kern="1200" dirty="0"/>
        </a:p>
      </dsp:txBody>
      <dsp:txXfrm>
        <a:off x="0" y="1838455"/>
        <a:ext cx="2945400" cy="367610"/>
      </dsp:txXfrm>
    </dsp:sp>
    <dsp:sp modelId="{9AFE8EF3-4E93-4BDC-AB2C-B9E21C381ECB}">
      <dsp:nvSpPr>
        <dsp:cNvPr id="0" name=""/>
        <dsp:cNvSpPr/>
      </dsp:nvSpPr>
      <dsp:spPr>
        <a:xfrm>
          <a:off x="0" y="2206065"/>
          <a:ext cx="294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5CD23-13D2-494C-B1F6-B5436E1FB5F5}">
      <dsp:nvSpPr>
        <dsp:cNvPr id="0" name=""/>
        <dsp:cNvSpPr/>
      </dsp:nvSpPr>
      <dsp:spPr>
        <a:xfrm>
          <a:off x="0" y="2206065"/>
          <a:ext cx="2945400" cy="367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CAPOLUOGO: Campobasso</a:t>
          </a:r>
          <a:endParaRPr lang="en-US" sz="1500" kern="1200"/>
        </a:p>
      </dsp:txBody>
      <dsp:txXfrm>
        <a:off x="0" y="2206065"/>
        <a:ext cx="2945400" cy="367610"/>
      </dsp:txXfrm>
    </dsp:sp>
    <dsp:sp modelId="{49FC4402-EE19-4BAB-B6F7-18941F15C88D}">
      <dsp:nvSpPr>
        <dsp:cNvPr id="0" name=""/>
        <dsp:cNvSpPr/>
      </dsp:nvSpPr>
      <dsp:spPr>
        <a:xfrm>
          <a:off x="0" y="2573675"/>
          <a:ext cx="294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5028E6-1001-4294-B483-DAEB24EEDBB9}">
      <dsp:nvSpPr>
        <dsp:cNvPr id="0" name=""/>
        <dsp:cNvSpPr/>
      </dsp:nvSpPr>
      <dsp:spPr>
        <a:xfrm>
          <a:off x="0" y="2573675"/>
          <a:ext cx="2945400" cy="367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PROVINCE: Isernia</a:t>
          </a:r>
          <a:endParaRPr lang="en-US" sz="1500" kern="1200"/>
        </a:p>
      </dsp:txBody>
      <dsp:txXfrm>
        <a:off x="0" y="2573675"/>
        <a:ext cx="2945400" cy="367610"/>
      </dsp:txXfrm>
    </dsp:sp>
    <dsp:sp modelId="{7367E79C-A712-4EC4-93CE-D40C408A2DED}">
      <dsp:nvSpPr>
        <dsp:cNvPr id="0" name=""/>
        <dsp:cNvSpPr/>
      </dsp:nvSpPr>
      <dsp:spPr>
        <a:xfrm>
          <a:off x="0" y="2941285"/>
          <a:ext cx="294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FA2916-4316-469D-9E5C-E4C6711AB1B4}">
      <dsp:nvSpPr>
        <dsp:cNvPr id="0" name=""/>
        <dsp:cNvSpPr/>
      </dsp:nvSpPr>
      <dsp:spPr>
        <a:xfrm>
          <a:off x="0" y="2941285"/>
          <a:ext cx="2945400" cy="367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COMUNI: 136</a:t>
          </a:r>
          <a:endParaRPr lang="en-US" sz="1500" kern="1200"/>
        </a:p>
      </dsp:txBody>
      <dsp:txXfrm>
        <a:off x="0" y="2941285"/>
        <a:ext cx="2945400" cy="367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11627fa8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211627fa8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211627fa8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211627fa8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211627fa8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211627fa8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211627fa8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211627fa8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21232338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21232338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1ab14fb20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1ab14fb20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1ab14fb20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1ab14fb20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1ab14fb206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1ab14fb206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ab14fb206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1ab14fb206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1e537a539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1e537a539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1e537a539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1e537a539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1e537a539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1e537a539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1f487ea8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1f487ea8f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f487ea8f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1f487ea8f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1f487ea8f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1f487ea8f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211627fa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211627fa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11627fa8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211627fa8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89001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42034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328149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05814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167031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87172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11516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9804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6331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35589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10628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1379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476965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603481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27160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74649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92585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111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elo, esterni, natura, costa&#10;&#10;Descrizione generata automaticamente">
            <a:extLst>
              <a:ext uri="{FF2B5EF4-FFF2-40B4-BE49-F238E27FC236}">
                <a16:creationId xmlns:a16="http://schemas.microsoft.com/office/drawing/2014/main" id="{16B1FE5D-5361-4008-AEB2-5C8EA9D70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9466" cy="5143501"/>
          </a:xfrm>
          <a:prstGeom prst="rect">
            <a:avLst/>
          </a:prstGeom>
        </p:spPr>
      </p:pic>
      <p:sp>
        <p:nvSpPr>
          <p:cNvPr id="54" name="Google Shape;54;p13"/>
          <p:cNvSpPr/>
          <p:nvPr/>
        </p:nvSpPr>
        <p:spPr>
          <a:xfrm>
            <a:off x="348200" y="1100075"/>
            <a:ext cx="1755648" cy="1407348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Trenta</a:t>
            </a:r>
            <a:endParaRPr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chilometri e più di spiagge vellutate</a:t>
            </a:r>
            <a:endParaRPr sz="1400" dirty="0"/>
          </a:p>
        </p:txBody>
      </p:sp>
      <p:sp>
        <p:nvSpPr>
          <p:cNvPr id="55" name="Google Shape;55;p13"/>
          <p:cNvSpPr/>
          <p:nvPr/>
        </p:nvSpPr>
        <p:spPr>
          <a:xfrm>
            <a:off x="3568409" y="141768"/>
            <a:ext cx="2180383" cy="1137348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1400" dirty="0"/>
              <a:t>Un concentrato</a:t>
            </a:r>
            <a:endParaRPr sz="1400" dirty="0"/>
          </a:p>
          <a:p>
            <a:pPr algn="ctr"/>
            <a:r>
              <a:rPr lang="it" sz="1400" dirty="0"/>
              <a:t>di natura</a:t>
            </a:r>
            <a:endParaRPr sz="1400" dirty="0"/>
          </a:p>
          <a:p>
            <a:pPr algn="ctr"/>
            <a:r>
              <a:rPr lang="it" sz="1400" dirty="0"/>
              <a:t>bellezza e</a:t>
            </a:r>
            <a:endParaRPr sz="1400" dirty="0"/>
          </a:p>
          <a:p>
            <a:pPr algn="ctr"/>
            <a:r>
              <a:rPr lang="it" sz="1400" dirty="0"/>
              <a:t>tradizioni</a:t>
            </a:r>
            <a:endParaRPr sz="1400" dirty="0"/>
          </a:p>
        </p:txBody>
      </p:sp>
      <p:sp>
        <p:nvSpPr>
          <p:cNvPr id="56" name="Google Shape;56;p13"/>
          <p:cNvSpPr/>
          <p:nvPr/>
        </p:nvSpPr>
        <p:spPr>
          <a:xfrm>
            <a:off x="6507425" y="783501"/>
            <a:ext cx="2452140" cy="1788264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1400" dirty="0"/>
              <a:t>Mare, monti</a:t>
            </a:r>
            <a:endParaRPr sz="1400" dirty="0"/>
          </a:p>
          <a:p>
            <a:pPr algn="ctr"/>
            <a:r>
              <a:rPr lang="it" sz="1400" dirty="0"/>
              <a:t>e verde</a:t>
            </a:r>
            <a:endParaRPr sz="1400" dirty="0"/>
          </a:p>
          <a:p>
            <a:pPr algn="ctr"/>
            <a:r>
              <a:rPr lang="it-IT" sz="1400" dirty="0"/>
              <a:t>r</a:t>
            </a:r>
            <a:r>
              <a:rPr lang="it" sz="1400" dirty="0"/>
              <a:t>acchiusi in un…</a:t>
            </a:r>
            <a:endParaRPr sz="1400" dirty="0"/>
          </a:p>
          <a:p>
            <a:pPr algn="ctr"/>
            <a:r>
              <a:rPr lang="it-IT" sz="1400" dirty="0"/>
              <a:t>F</a:t>
            </a:r>
            <a:r>
              <a:rPr lang="it" sz="1400" dirty="0"/>
              <a:t>azzoletto di terra</a:t>
            </a:r>
            <a:endParaRPr sz="1400" dirty="0"/>
          </a:p>
        </p:txBody>
      </p:sp>
      <p:sp>
        <p:nvSpPr>
          <p:cNvPr id="57" name="Google Shape;57;p13"/>
          <p:cNvSpPr/>
          <p:nvPr/>
        </p:nvSpPr>
        <p:spPr>
          <a:xfrm>
            <a:off x="6246301" y="3349150"/>
            <a:ext cx="2452140" cy="1407348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1400" dirty="0"/>
              <a:t>Una terra</a:t>
            </a:r>
            <a:endParaRPr sz="1400" dirty="0"/>
          </a:p>
          <a:p>
            <a:pPr algn="ctr"/>
            <a:r>
              <a:rPr lang="it" sz="1400" dirty="0"/>
              <a:t>poco conosciuta,</a:t>
            </a:r>
            <a:endParaRPr sz="1400" dirty="0"/>
          </a:p>
          <a:p>
            <a:pPr algn="ctr"/>
            <a:r>
              <a:rPr lang="it" sz="1400" dirty="0"/>
              <a:t>ma tanto bella</a:t>
            </a:r>
            <a:endParaRPr sz="1400" dirty="0"/>
          </a:p>
        </p:txBody>
      </p:sp>
      <p:sp>
        <p:nvSpPr>
          <p:cNvPr id="58" name="Google Shape;58;p13"/>
          <p:cNvSpPr/>
          <p:nvPr/>
        </p:nvSpPr>
        <p:spPr>
          <a:xfrm>
            <a:off x="690051" y="3501825"/>
            <a:ext cx="2452140" cy="1407348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it" sz="1400" dirty="0"/>
              <a:t>Un luogo incontaminato, tutto da scoprire</a:t>
            </a:r>
            <a:endParaRPr sz="1400" dirty="0"/>
          </a:p>
          <a:p>
            <a:pPr algn="ctr"/>
            <a:r>
              <a:rPr lang="it" sz="1400" dirty="0"/>
              <a:t>e da conoscere</a:t>
            </a:r>
            <a:endParaRPr sz="1400" dirty="0"/>
          </a:p>
        </p:txBody>
      </p:sp>
      <p:pic>
        <p:nvPicPr>
          <p:cNvPr id="1026" name="Picture 2" descr="Contatti | Cooperazione in Molise">
            <a:extLst>
              <a:ext uri="{FF2B5EF4-FFF2-40B4-BE49-F238E27FC236}">
                <a16:creationId xmlns:a16="http://schemas.microsoft.com/office/drawing/2014/main" id="{2F64B895-8B41-4A30-B33E-1FFF71DC3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228" y="1677633"/>
            <a:ext cx="2529564" cy="270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7738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400" dirty="0">
                <a:solidFill>
                  <a:schemeClr val="accent1">
                    <a:lumMod val="75000"/>
                  </a:schemeClr>
                </a:solidFill>
              </a:rPr>
              <a:t>SPIAGGE BELLISSIME…</a:t>
            </a:r>
            <a:endParaRPr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311700" y="548700"/>
            <a:ext cx="8196196" cy="567800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Il Molise esiste, lo confermano  le sue spiagge sulla” Costa verde “con il mare blu limpido circondato da pinete, </a:t>
            </a:r>
            <a:r>
              <a:rPr lang="it" sz="1400" dirty="0">
                <a:solidFill>
                  <a:schemeClr val="dk1"/>
                </a:solidFill>
              </a:rPr>
              <a:t>che ogni anno conquista il riconoscimento di bandiera blu</a:t>
            </a:r>
            <a:r>
              <a:rPr lang="it" sz="1400" dirty="0"/>
              <a:t>.</a:t>
            </a:r>
            <a:endParaRPr sz="1400" dirty="0"/>
          </a:p>
        </p:txBody>
      </p:sp>
      <p:pic>
        <p:nvPicPr>
          <p:cNvPr id="166" name="Google Shape;16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3334" y="1339128"/>
            <a:ext cx="2384700" cy="147837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/>
          <p:nvPr/>
        </p:nvSpPr>
        <p:spPr>
          <a:xfrm>
            <a:off x="5529833" y="2713370"/>
            <a:ext cx="239820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Petacciato</a:t>
            </a:r>
            <a:endParaRPr sz="1400" dirty="0"/>
          </a:p>
        </p:txBody>
      </p:sp>
      <p:sp>
        <p:nvSpPr>
          <p:cNvPr id="168" name="Google Shape;168;p23"/>
          <p:cNvSpPr txBox="1"/>
          <p:nvPr/>
        </p:nvSpPr>
        <p:spPr>
          <a:xfrm>
            <a:off x="1229469" y="2694156"/>
            <a:ext cx="23847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Termoli</a:t>
            </a:r>
            <a:endParaRPr sz="1400" dirty="0"/>
          </a:p>
        </p:txBody>
      </p:sp>
      <p:pic>
        <p:nvPicPr>
          <p:cNvPr id="169" name="Google Shape;16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469" y="1339128"/>
            <a:ext cx="2384700" cy="143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3333" y="3171070"/>
            <a:ext cx="2398201" cy="147507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 txBox="1"/>
          <p:nvPr/>
        </p:nvSpPr>
        <p:spPr>
          <a:xfrm>
            <a:off x="5529833" y="4593904"/>
            <a:ext cx="2398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Campomarino</a:t>
            </a:r>
            <a:endParaRPr sz="1400" dirty="0"/>
          </a:p>
        </p:txBody>
      </p:sp>
      <p:pic>
        <p:nvPicPr>
          <p:cNvPr id="172" name="Google Shape;17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9469" y="3216105"/>
            <a:ext cx="2384700" cy="1430037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/>
          <p:nvPr/>
        </p:nvSpPr>
        <p:spPr>
          <a:xfrm>
            <a:off x="1229469" y="4625500"/>
            <a:ext cx="238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Montenero di Bisaccia</a:t>
            </a:r>
            <a:endParaRPr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/>
          <p:nvPr/>
        </p:nvSpPr>
        <p:spPr>
          <a:xfrm>
            <a:off x="242699" y="522485"/>
            <a:ext cx="6285321" cy="892522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Per chi ama il trekking e le escursioni ci sono riserve e aree protette come 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l’oasi WWF di Guardiaregia, la seconda più grande d’Italia, con faggi di oltre 500 anni d’età</a:t>
            </a:r>
            <a:r>
              <a:rPr lang="it" dirty="0"/>
              <a:t>.</a:t>
            </a:r>
            <a:endParaRPr dirty="0"/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2445" y="522485"/>
            <a:ext cx="1902243" cy="273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699" y="1585984"/>
            <a:ext cx="3262200" cy="169385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4"/>
          <p:cNvSpPr txBox="1"/>
          <p:nvPr/>
        </p:nvSpPr>
        <p:spPr>
          <a:xfrm>
            <a:off x="242699" y="3252623"/>
            <a:ext cx="384007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Montedimezzo, oggi patrimonio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dell’Unesco</a:t>
            </a:r>
            <a:endParaRPr sz="1400" dirty="0"/>
          </a:p>
        </p:txBody>
      </p:sp>
      <p:pic>
        <p:nvPicPr>
          <p:cNvPr id="183" name="Google Shape;18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7203" y="1601759"/>
            <a:ext cx="2123541" cy="16913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4"/>
          <p:cNvSpPr txBox="1"/>
          <p:nvPr/>
        </p:nvSpPr>
        <p:spPr>
          <a:xfrm>
            <a:off x="929441" y="4704218"/>
            <a:ext cx="501727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Parco Nazionale dell’Abruzzo, del Lazio e del Molise(PNALM)</a:t>
            </a:r>
            <a:endParaRPr sz="1400" dirty="0"/>
          </a:p>
        </p:txBody>
      </p:sp>
      <p:pic>
        <p:nvPicPr>
          <p:cNvPr id="185" name="Google Shape;18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6713" y="3480100"/>
            <a:ext cx="284797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4694" y="3345843"/>
            <a:ext cx="1891408" cy="135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4"/>
          <p:cNvSpPr txBox="1"/>
          <p:nvPr/>
        </p:nvSpPr>
        <p:spPr>
          <a:xfrm>
            <a:off x="144600" y="36600"/>
            <a:ext cx="73332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chemeClr val="accent1">
                    <a:lumMod val="75000"/>
                  </a:schemeClr>
                </a:solidFill>
              </a:rPr>
              <a:t>…MAGNIFICHE AREE PROTETTE</a:t>
            </a:r>
            <a:endParaRPr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 txBox="1"/>
          <p:nvPr/>
        </p:nvSpPr>
        <p:spPr>
          <a:xfrm>
            <a:off x="420750" y="140304"/>
            <a:ext cx="36945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chemeClr val="accent1">
                    <a:lumMod val="75000"/>
                  </a:schemeClr>
                </a:solidFill>
              </a:rPr>
              <a:t>UN TUFFO NEL PASSATO</a:t>
            </a:r>
            <a:endParaRPr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999" y="721075"/>
            <a:ext cx="3151174" cy="177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5"/>
          <p:cNvSpPr txBox="1"/>
          <p:nvPr/>
        </p:nvSpPr>
        <p:spPr>
          <a:xfrm>
            <a:off x="4207500" y="333584"/>
            <a:ext cx="4239000" cy="1538853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Per gli amanti della storia antica, ci sono mete irrinunciabili come l’area archeologica di Isernia, chiamata </a:t>
            </a:r>
            <a:r>
              <a:rPr lang="it" sz="1400" dirty="0">
                <a:solidFill>
                  <a:srgbClr val="FF0000"/>
                </a:solidFill>
              </a:rPr>
              <a:t>La Pineta, </a:t>
            </a:r>
            <a:r>
              <a:rPr lang="it" sz="1400" dirty="0"/>
              <a:t>uno dei siti preistorici 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del Paleolitico più importanti d’Europa che risale a circa 700 mila anni fa.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95" name="Google Shape;19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9223" y="2091022"/>
            <a:ext cx="2082799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4215" y="2091021"/>
            <a:ext cx="2050285" cy="15620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5"/>
          <p:cNvSpPr txBox="1"/>
          <p:nvPr/>
        </p:nvSpPr>
        <p:spPr>
          <a:xfrm>
            <a:off x="4207500" y="3803250"/>
            <a:ext cx="4257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Qui sono stati rinvenuti i resti dell’Homo Erectus o Homo Aeserniense mentre si stava scavando per costruire una strada</a:t>
            </a:r>
            <a:endParaRPr sz="1400" dirty="0"/>
          </a:p>
        </p:txBody>
      </p:sp>
      <p:sp>
        <p:nvSpPr>
          <p:cNvPr id="198" name="Google Shape;198;p25"/>
          <p:cNvSpPr txBox="1"/>
          <p:nvPr/>
        </p:nvSpPr>
        <p:spPr>
          <a:xfrm>
            <a:off x="661500" y="3348000"/>
            <a:ext cx="321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5"/>
          <p:cNvSpPr txBox="1"/>
          <p:nvPr/>
        </p:nvSpPr>
        <p:spPr>
          <a:xfrm>
            <a:off x="466874" y="4204823"/>
            <a:ext cx="3602251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E’ stato anche rinvenuto il più antico resto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umano d’Italia: un dente da latte di un bambino di oltre 600 mila anni fa.</a:t>
            </a:r>
            <a:endParaRPr sz="1400" dirty="0"/>
          </a:p>
        </p:txBody>
      </p:sp>
      <p:pic>
        <p:nvPicPr>
          <p:cNvPr id="200" name="Google Shape;20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2225" y="3101175"/>
            <a:ext cx="1027675" cy="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7826" y="2773350"/>
            <a:ext cx="1896600" cy="142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100" y="394496"/>
            <a:ext cx="2315549" cy="153597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6"/>
          <p:cNvSpPr txBox="1"/>
          <p:nvPr/>
        </p:nvSpPr>
        <p:spPr>
          <a:xfrm>
            <a:off x="128100" y="1980600"/>
            <a:ext cx="4784952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C’è poi l’antica città romana di Altilia, presso Sepino, con le mura, le terme e altri resti romani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8" name="Google Shape;20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7037" y="394496"/>
            <a:ext cx="3180025" cy="152318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6"/>
          <p:cNvSpPr txBox="1"/>
          <p:nvPr/>
        </p:nvSpPr>
        <p:spPr>
          <a:xfrm>
            <a:off x="5425878" y="2007414"/>
            <a:ext cx="359002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L’Anfiteatro romano di Larino,destinato un tempo ai combattimenti dei gladiatori</a:t>
            </a:r>
            <a:endParaRPr sz="1400" dirty="0"/>
          </a:p>
        </p:txBody>
      </p:sp>
      <p:sp>
        <p:nvSpPr>
          <p:cNvPr id="210" name="Google Shape;210;p26"/>
          <p:cNvSpPr txBox="1"/>
          <p:nvPr/>
        </p:nvSpPr>
        <p:spPr>
          <a:xfrm>
            <a:off x="4647564" y="3738903"/>
            <a:ext cx="180671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Il teatro sannitico di Pietrabbondante</a:t>
            </a:r>
            <a:endParaRPr sz="1400" dirty="0"/>
          </a:p>
        </p:txBody>
      </p:sp>
      <p:pic>
        <p:nvPicPr>
          <p:cNvPr id="211" name="Google Shape;21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4279" y="3310393"/>
            <a:ext cx="2282783" cy="153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100" y="3285073"/>
            <a:ext cx="2315549" cy="152318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6"/>
          <p:cNvSpPr txBox="1"/>
          <p:nvPr/>
        </p:nvSpPr>
        <p:spPr>
          <a:xfrm>
            <a:off x="2443649" y="3631182"/>
            <a:ext cx="133538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Il teatro sannitico di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Sepino</a:t>
            </a:r>
            <a:endParaRPr sz="1400" dirty="0"/>
          </a:p>
        </p:txBody>
      </p:sp>
      <p:pic>
        <p:nvPicPr>
          <p:cNvPr id="215" name="Google Shape;215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6049" y="371396"/>
            <a:ext cx="2323651" cy="1546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7"/>
          <p:cNvSpPr txBox="1"/>
          <p:nvPr/>
        </p:nvSpPr>
        <p:spPr>
          <a:xfrm>
            <a:off x="0" y="50100"/>
            <a:ext cx="9144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chemeClr val="accent1">
                    <a:lumMod val="75000"/>
                  </a:schemeClr>
                </a:solidFill>
              </a:rPr>
              <a:t>FESTIVITA’ E TRADIZIONI</a:t>
            </a:r>
            <a:endParaRPr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1" name="Google Shape;221;p27"/>
          <p:cNvSpPr txBox="1"/>
          <p:nvPr/>
        </p:nvSpPr>
        <p:spPr>
          <a:xfrm>
            <a:off x="182100" y="543900"/>
            <a:ext cx="4920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dirty="0">
                <a:solidFill>
                  <a:schemeClr val="accent1">
                    <a:lumMod val="75000"/>
                  </a:schemeClr>
                </a:solidFill>
              </a:rPr>
              <a:t>Una giornata unica</a:t>
            </a:r>
            <a:r>
              <a:rPr lang="it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it" sz="1900" dirty="0">
                <a:solidFill>
                  <a:schemeClr val="accent1">
                    <a:lumMod val="75000"/>
                  </a:schemeClr>
                </a:solidFill>
              </a:rPr>
              <a:t> La sagra dei Misteri</a:t>
            </a:r>
            <a:endParaRPr sz="19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2" name="Google Shape;222;p27"/>
          <p:cNvSpPr txBox="1"/>
          <p:nvPr/>
        </p:nvSpPr>
        <p:spPr>
          <a:xfrm>
            <a:off x="262800" y="1030866"/>
            <a:ext cx="6453000" cy="55396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Ogni anno a Campobasso, nel giorno del Corpus Domini,si svolge l’evento più atteso e importante del Molise.</a:t>
            </a:r>
            <a:endParaRPr sz="1200" dirty="0"/>
          </a:p>
        </p:txBody>
      </p:sp>
      <p:pic>
        <p:nvPicPr>
          <p:cNvPr id="225" name="Google Shape;2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099" y="1763852"/>
            <a:ext cx="2630176" cy="175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8601" y="121501"/>
            <a:ext cx="1983300" cy="3035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7"/>
          <p:cNvSpPr txBox="1"/>
          <p:nvPr/>
        </p:nvSpPr>
        <p:spPr>
          <a:xfrm>
            <a:off x="3079907" y="2272128"/>
            <a:ext cx="3381938" cy="738633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Si tratta di una sfilata di tredici carri “viventi”, realizzati nel 1740 da un artista campobassano, Di Zinno. </a:t>
            </a:r>
            <a:endParaRPr sz="1200" dirty="0"/>
          </a:p>
        </p:txBody>
      </p:sp>
      <p:sp>
        <p:nvSpPr>
          <p:cNvPr id="228" name="Google Shape;228;p27"/>
          <p:cNvSpPr txBox="1"/>
          <p:nvPr/>
        </p:nvSpPr>
        <p:spPr>
          <a:xfrm>
            <a:off x="4823008" y="3558651"/>
            <a:ext cx="2500144" cy="1477297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I carri percorrono le vie della città scendendo dal borgo antico, portati a spalla. Bambini, anziani e adulti si trasformano in santi, angeli e demoni che danno l’impressione di volteggiare nell’aria.</a:t>
            </a:r>
            <a:endParaRPr sz="1200" dirty="0"/>
          </a:p>
        </p:txBody>
      </p:sp>
      <p:sp>
        <p:nvSpPr>
          <p:cNvPr id="229" name="Google Shape;229;p27"/>
          <p:cNvSpPr txBox="1"/>
          <p:nvPr/>
        </p:nvSpPr>
        <p:spPr>
          <a:xfrm>
            <a:off x="265098" y="3905159"/>
            <a:ext cx="2630177" cy="776302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Ogni mistero è dedicato ad un santo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e ha un significato religioso.</a:t>
            </a:r>
            <a:endParaRPr sz="1200" dirty="0"/>
          </a:p>
        </p:txBody>
      </p:sp>
      <p:pic>
        <p:nvPicPr>
          <p:cNvPr id="231" name="Google Shape;23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9907" y="3554662"/>
            <a:ext cx="1602050" cy="1477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 txBox="1"/>
          <p:nvPr/>
        </p:nvSpPr>
        <p:spPr>
          <a:xfrm>
            <a:off x="258299" y="696990"/>
            <a:ext cx="7184122" cy="615523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I monti, i fiumi, il mare offrono ai turisti i sapori di una cucina antica e genuina, che si basa sui prodotti della terra e della pastorizia.</a:t>
            </a:r>
            <a:endParaRPr sz="1400" dirty="0"/>
          </a:p>
        </p:txBody>
      </p:sp>
      <p:sp>
        <p:nvSpPr>
          <p:cNvPr id="239" name="Google Shape;239;p28"/>
          <p:cNvSpPr txBox="1"/>
          <p:nvPr/>
        </p:nvSpPr>
        <p:spPr>
          <a:xfrm>
            <a:off x="5492468" y="1588038"/>
            <a:ext cx="1949953" cy="1107965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La produzione di cereali è rinomata fin dall’antichità e alcuni formati di pasta sono nati in Molise, come i fusilli</a:t>
            </a:r>
            <a:endParaRPr lang="it-IT" sz="1200" dirty="0"/>
          </a:p>
        </p:txBody>
      </p:sp>
      <p:pic>
        <p:nvPicPr>
          <p:cNvPr id="240" name="Google Shape;2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4177" y="1560599"/>
            <a:ext cx="1530148" cy="113540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8"/>
          <p:cNvSpPr txBox="1"/>
          <p:nvPr/>
        </p:nvSpPr>
        <p:spPr>
          <a:xfrm>
            <a:off x="3804177" y="3141076"/>
            <a:ext cx="4741870" cy="738633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/>
              <a:t>Nei primi piatti quindi prevale la pasta,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/>
              <a:t>specialmente fatta in casa: cavatelli (</a:t>
            </a:r>
            <a:r>
              <a:rPr lang="it-IT" sz="1200" dirty="0" err="1"/>
              <a:t>cavatiell</a:t>
            </a:r>
            <a:r>
              <a:rPr lang="it-IT" sz="1200" dirty="0"/>
              <a:t>), </a:t>
            </a:r>
            <a:r>
              <a:rPr lang="it-IT" sz="1200" dirty="0" err="1"/>
              <a:t>crioli</a:t>
            </a:r>
            <a:r>
              <a:rPr lang="it-IT" sz="1200" dirty="0"/>
              <a:t> (</a:t>
            </a:r>
            <a:r>
              <a:rPr lang="it-IT" sz="1200" dirty="0" err="1"/>
              <a:t>crejuol</a:t>
            </a:r>
            <a:r>
              <a:rPr lang="it-IT" sz="1200" dirty="0"/>
              <a:t>), </a:t>
            </a:r>
            <a:r>
              <a:rPr lang="it-IT" sz="1200" dirty="0" err="1"/>
              <a:t>taccozze</a:t>
            </a:r>
            <a:endParaRPr lang="it-IT" sz="1200" dirty="0"/>
          </a:p>
        </p:txBody>
      </p:sp>
      <p:pic>
        <p:nvPicPr>
          <p:cNvPr id="242" name="Google Shape;24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600" y="3959059"/>
            <a:ext cx="1523725" cy="1015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4517" y="3959059"/>
            <a:ext cx="1387624" cy="101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2333" y="3959059"/>
            <a:ext cx="1523714" cy="101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8299" y="1989257"/>
            <a:ext cx="3152775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8"/>
          <p:cNvSpPr txBox="1"/>
          <p:nvPr/>
        </p:nvSpPr>
        <p:spPr>
          <a:xfrm>
            <a:off x="258374" y="3589742"/>
            <a:ext cx="3152700" cy="738633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Il pane conserva la sua antica ricetta, viene prodotto in modo artigianale, fatto ancora con le patate.</a:t>
            </a:r>
            <a:endParaRPr sz="1200" dirty="0"/>
          </a:p>
        </p:txBody>
      </p:sp>
      <p:sp>
        <p:nvSpPr>
          <p:cNvPr id="13" name="Google Shape;258;p29">
            <a:extLst>
              <a:ext uri="{FF2B5EF4-FFF2-40B4-BE49-F238E27FC236}">
                <a16:creationId xmlns:a16="http://schemas.microsoft.com/office/drawing/2014/main" id="{3BFB465C-C916-497F-AF89-46E8A377065A}"/>
              </a:ext>
            </a:extLst>
          </p:cNvPr>
          <p:cNvSpPr txBox="1"/>
          <p:nvPr/>
        </p:nvSpPr>
        <p:spPr>
          <a:xfrm>
            <a:off x="0" y="131000"/>
            <a:ext cx="9144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chemeClr val="accent1">
                    <a:lumMod val="75000"/>
                  </a:schemeClr>
                </a:solidFill>
              </a:rPr>
              <a:t>I SAPORI TIPICI DEL MOLISE</a:t>
            </a:r>
            <a:endParaRPr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521" y="2169350"/>
            <a:ext cx="2049900" cy="13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600500" y="745994"/>
            <a:ext cx="2049900" cy="1152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2460" y="3795832"/>
            <a:ext cx="2147940" cy="117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 txBox="1"/>
          <p:nvPr/>
        </p:nvSpPr>
        <p:spPr>
          <a:xfrm>
            <a:off x="216000" y="723000"/>
            <a:ext cx="4230900" cy="1175700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Tra le carni , tipica è” la </a:t>
            </a:r>
            <a:r>
              <a:rPr lang="it" sz="1200" dirty="0">
                <a:solidFill>
                  <a:srgbClr val="FF0000"/>
                </a:solidFill>
              </a:rPr>
              <a:t>Pampanella</a:t>
            </a:r>
            <a:r>
              <a:rPr lang="it" sz="1200" dirty="0"/>
              <a:t>”, un filetto di maiale che un tempo veniva avvolto, durante la cottura, nel pampino, la foglia della vite.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 dirty="0">
                <a:solidFill>
                  <a:schemeClr val="dk1"/>
                </a:solidFill>
              </a:rPr>
              <a:t>E’ lo “Street food” molisano più popolare, protagonista di feste e sagre.</a:t>
            </a:r>
            <a:endParaRPr sz="1200" dirty="0"/>
          </a:p>
        </p:txBody>
      </p:sp>
      <p:sp>
        <p:nvSpPr>
          <p:cNvPr id="255" name="Google Shape;255;p29"/>
          <p:cNvSpPr txBox="1"/>
          <p:nvPr/>
        </p:nvSpPr>
        <p:spPr>
          <a:xfrm>
            <a:off x="216000" y="1498500"/>
            <a:ext cx="2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9"/>
          <p:cNvSpPr txBox="1"/>
          <p:nvPr/>
        </p:nvSpPr>
        <p:spPr>
          <a:xfrm>
            <a:off x="2464429" y="2551266"/>
            <a:ext cx="4185972" cy="553968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Una specialità molto particolare sono i </a:t>
            </a:r>
            <a:r>
              <a:rPr lang="it" sz="1200" dirty="0">
                <a:solidFill>
                  <a:srgbClr val="FF0000"/>
                </a:solidFill>
              </a:rPr>
              <a:t>torcinelli,</a:t>
            </a:r>
            <a:r>
              <a:rPr lang="it" sz="1200" dirty="0"/>
              <a:t> involtini di agnello cotti al forno o alla griglia.</a:t>
            </a:r>
            <a:endParaRPr sz="1200" dirty="0"/>
          </a:p>
        </p:txBody>
      </p:sp>
      <p:sp>
        <p:nvSpPr>
          <p:cNvPr id="257" name="Google Shape;257;p29"/>
          <p:cNvSpPr txBox="1"/>
          <p:nvPr/>
        </p:nvSpPr>
        <p:spPr>
          <a:xfrm>
            <a:off x="216000" y="4174110"/>
            <a:ext cx="4234021" cy="615523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Piatto simbolo della tradizione molisana è il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>
                <a:solidFill>
                  <a:srgbClr val="FF0000"/>
                </a:solidFill>
              </a:rPr>
              <a:t>“baccalà arracanato”</a:t>
            </a:r>
            <a:endParaRPr sz="1400" dirty="0">
              <a:solidFill>
                <a:srgbClr val="FF0000"/>
              </a:solidFill>
            </a:endParaRPr>
          </a:p>
        </p:txBody>
      </p:sp>
      <p:sp>
        <p:nvSpPr>
          <p:cNvPr id="258" name="Google Shape;258;p29"/>
          <p:cNvSpPr txBox="1"/>
          <p:nvPr/>
        </p:nvSpPr>
        <p:spPr>
          <a:xfrm>
            <a:off x="0" y="131000"/>
            <a:ext cx="9144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chemeClr val="accent1">
                    <a:lumMod val="75000"/>
                  </a:schemeClr>
                </a:solidFill>
              </a:rPr>
              <a:t>I SAPORI TIPICI DEL MOLISE</a:t>
            </a:r>
            <a:endParaRPr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1"/>
          <p:cNvSpPr txBox="1">
            <a:spLocks noGrp="1"/>
          </p:cNvSpPr>
          <p:nvPr>
            <p:ph type="title"/>
          </p:nvPr>
        </p:nvSpPr>
        <p:spPr>
          <a:xfrm>
            <a:off x="0" y="64025"/>
            <a:ext cx="914399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357"/>
              <a:buFont typeface="Arial"/>
              <a:buNone/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I SAPORI TIPICI DEL MOLISE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" name="Google Shape;270;p31"/>
          <p:cNvSpPr txBox="1">
            <a:spLocks noGrp="1"/>
          </p:cNvSpPr>
          <p:nvPr>
            <p:ph type="body" idx="1"/>
          </p:nvPr>
        </p:nvSpPr>
        <p:spPr>
          <a:xfrm>
            <a:off x="274853" y="671287"/>
            <a:ext cx="5394425" cy="906739"/>
          </a:xfrm>
          <a:prstGeom prst="rect">
            <a:avLst/>
          </a:prstGeom>
          <a:ln w="63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400" dirty="0"/>
              <a:t>Tanti sono i latticini tipici del territorio: caciocavallo di Agnone prodotto fin dai tempi della magna Grecia. I pecorini del Matese, la scamorza e la stracciata</a:t>
            </a:r>
            <a:r>
              <a:rPr lang="it" sz="1600" dirty="0"/>
              <a:t>.</a:t>
            </a:r>
            <a:endParaRPr sz="1600" dirty="0"/>
          </a:p>
        </p:txBody>
      </p:sp>
      <p:pic>
        <p:nvPicPr>
          <p:cNvPr id="271" name="Google Shape;2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4834" y="671287"/>
            <a:ext cx="2254280" cy="90673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1"/>
          <p:cNvSpPr txBox="1"/>
          <p:nvPr/>
        </p:nvSpPr>
        <p:spPr>
          <a:xfrm>
            <a:off x="274854" y="2219267"/>
            <a:ext cx="5394426" cy="61552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Molto sviluppata è anche la tradizione dei salumi: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la soppressata, la ventricina, il capofreddo o coppa molisana</a:t>
            </a:r>
            <a:endParaRPr sz="1400" dirty="0"/>
          </a:p>
        </p:txBody>
      </p:sp>
      <p:pic>
        <p:nvPicPr>
          <p:cNvPr id="273" name="Google Shape;27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824" y="2980491"/>
            <a:ext cx="1591200" cy="15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9890" y="3010827"/>
            <a:ext cx="1748571" cy="15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9356" y="2979712"/>
            <a:ext cx="1899924" cy="1622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4834" y="2979712"/>
            <a:ext cx="2254280" cy="162231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1"/>
          <p:cNvSpPr txBox="1"/>
          <p:nvPr/>
        </p:nvSpPr>
        <p:spPr>
          <a:xfrm>
            <a:off x="6054834" y="2219267"/>
            <a:ext cx="2254280" cy="615523"/>
          </a:xfrm>
          <a:prstGeom prst="rect">
            <a:avLst/>
          </a:prstGeom>
          <a:noFill/>
          <a:ln w="6350">
            <a:solidFill>
              <a:srgbClr val="000000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Terra di pregiato tartufo bianco</a:t>
            </a:r>
            <a:endParaRPr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1418E447-E148-4101-80FA-2DAF2AEB6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6350"/>
            <a:ext cx="9144001" cy="5149850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F12A889-19A8-4F03-A0CD-C9E02F82B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6CF346D-F356-471A-BC7C-CFEF6D386D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6BB0FFB3-AC3E-4B20-A163-E262C6C8C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BD356454-032F-4E57-9E39-E365EC4FB1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94B44E4E-530F-47E1-AB17-AD3C749E9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8B4E42E3-4EEF-407D-A9D9-5198E4D43E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C070C669-75F2-4F25-A0BB-1183C8A59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115065DD-90BF-4045-B90C-89293E98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D5A8D682-1F5C-43AB-8009-383AEF9E2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7B3DBBF5-2DDD-4C81-B2A4-A6DBBCB0D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63" name="Google Shape;263;p30"/>
          <p:cNvSpPr txBox="1">
            <a:spLocks noGrp="1"/>
          </p:cNvSpPr>
          <p:nvPr>
            <p:ph type="title"/>
          </p:nvPr>
        </p:nvSpPr>
        <p:spPr>
          <a:xfrm>
            <a:off x="3119418" y="457200"/>
            <a:ext cx="3836082" cy="9906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400" dirty="0"/>
              <a:t>IL MOLISE E’ANCHE… LA REGIONE DEI FILM</a:t>
            </a:r>
          </a:p>
        </p:txBody>
      </p:sp>
      <p:pic>
        <p:nvPicPr>
          <p:cNvPr id="3" name="Immagine 2" descr="Immagine che contiene testo, persona, uniforme militare, esterni&#10;&#10;Descrizione generata automaticamente">
            <a:extLst>
              <a:ext uri="{FF2B5EF4-FFF2-40B4-BE49-F238E27FC236}">
                <a16:creationId xmlns:a16="http://schemas.microsoft.com/office/drawing/2014/main" id="{B16C0F4E-C00C-4747-9138-2E407CD1A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530" r="5" b="47533"/>
          <a:stretch/>
        </p:blipFill>
        <p:spPr>
          <a:xfrm>
            <a:off x="381852" y="10"/>
            <a:ext cx="2638407" cy="1712103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4098" name="Picture 2" descr="Sole a catinelle, il nuovo proletario di Checco Zalone - Indiscreto">
            <a:extLst>
              <a:ext uri="{FF2B5EF4-FFF2-40B4-BE49-F238E27FC236}">
                <a16:creationId xmlns:a16="http://schemas.microsoft.com/office/drawing/2014/main" id="{8A0555E1-7213-42D7-B663-7E7AFB095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" b="-5"/>
          <a:stretch/>
        </p:blipFill>
        <p:spPr bwMode="auto">
          <a:xfrm>
            <a:off x="127249" y="1716887"/>
            <a:ext cx="2636117" cy="1704952"/>
          </a:xfrm>
          <a:custGeom>
            <a:avLst/>
            <a:gdLst/>
            <a:ahLst/>
            <a:cxnLst/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esterni, cielo, persona, uomo&#10;&#10;Descrizione generata automaticamente">
            <a:extLst>
              <a:ext uri="{FF2B5EF4-FFF2-40B4-BE49-F238E27FC236}">
                <a16:creationId xmlns:a16="http://schemas.microsoft.com/office/drawing/2014/main" id="{CF8B9F02-CDBD-47F9-B517-A484BCBB1B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32448" r="6074" b="2"/>
          <a:stretch/>
        </p:blipFill>
        <p:spPr>
          <a:xfrm>
            <a:off x="-7974" y="3424227"/>
            <a:ext cx="2516671" cy="1719273"/>
          </a:xfrm>
          <a:custGeom>
            <a:avLst/>
            <a:gdLst/>
            <a:ahLst/>
            <a:cxnLst/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85" name="Isosceles Triangle 30">
            <a:extLst>
              <a:ext uri="{FF2B5EF4-FFF2-40B4-BE49-F238E27FC236}">
                <a16:creationId xmlns:a16="http://schemas.microsoft.com/office/drawing/2014/main" id="{601DBFE7-59F3-41F8-BC4E-83FB08639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7975" y="0"/>
            <a:ext cx="631946" cy="4249615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5AC3254-FB46-4BDF-B7F2-2D039653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2924" y="1712113"/>
            <a:ext cx="24045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D6280CF-E187-4C89-97A6-CE354B277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2022" y="3424227"/>
            <a:ext cx="24045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Isosceles Triangle 30">
            <a:extLst>
              <a:ext uri="{FF2B5EF4-FFF2-40B4-BE49-F238E27FC236}">
                <a16:creationId xmlns:a16="http://schemas.microsoft.com/office/drawing/2014/main" id="{AB636136-2572-47F5-B45E-4AE6AD867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727" y="0"/>
            <a:ext cx="631947" cy="4249615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4" name="Google Shape;264;p30"/>
          <p:cNvSpPr txBox="1">
            <a:spLocks noGrp="1"/>
          </p:cNvSpPr>
          <p:nvPr>
            <p:ph type="body" idx="1"/>
          </p:nvPr>
        </p:nvSpPr>
        <p:spPr>
          <a:xfrm>
            <a:off x="3119418" y="1620441"/>
            <a:ext cx="3836082" cy="291058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 dirty="0"/>
              <a:t>Il Molise ha tanti </a:t>
            </a:r>
            <a:r>
              <a:rPr lang="en-US" sz="1600" dirty="0" err="1"/>
              <a:t>luoghi</a:t>
            </a:r>
            <a:r>
              <a:rPr lang="en-US" sz="1600" dirty="0"/>
              <a:t> </a:t>
            </a:r>
            <a:r>
              <a:rPr lang="en-US" sz="1600" dirty="0" err="1"/>
              <a:t>caratteristici</a:t>
            </a:r>
            <a:r>
              <a:rPr lang="en-US" sz="1600" dirty="0"/>
              <a:t>, </a:t>
            </a:r>
            <a:r>
              <a:rPr lang="en-US" sz="1600" dirty="0" err="1"/>
              <a:t>molti</a:t>
            </a:r>
            <a:r>
              <a:rPr lang="en-US" sz="1600" dirty="0"/>
              <a:t> </a:t>
            </a:r>
            <a:r>
              <a:rPr lang="en-US" sz="1600" dirty="0" err="1"/>
              <a:t>registi</a:t>
            </a:r>
            <a:r>
              <a:rPr lang="en-US" sz="1600" dirty="0"/>
              <a:t> </a:t>
            </a:r>
            <a:r>
              <a:rPr lang="en-US" sz="1600" dirty="0" err="1"/>
              <a:t>hanno</a:t>
            </a:r>
            <a:r>
              <a:rPr lang="en-US" sz="1600" dirty="0"/>
              <a:t> </a:t>
            </a:r>
            <a:r>
              <a:rPr lang="en-US" sz="1600" dirty="0" err="1"/>
              <a:t>infatti</a:t>
            </a:r>
            <a:r>
              <a:rPr lang="en-US" sz="1600" dirty="0"/>
              <a:t> </a:t>
            </a:r>
            <a:r>
              <a:rPr lang="en-US" sz="1600" dirty="0" err="1"/>
              <a:t>girato</a:t>
            </a:r>
            <a:r>
              <a:rPr lang="en-US" sz="1600" dirty="0"/>
              <a:t> proprio qui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loro</a:t>
            </a:r>
            <a:r>
              <a:rPr lang="en-US" sz="1600" dirty="0"/>
              <a:t> film.</a:t>
            </a:r>
          </a:p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 dirty="0"/>
              <a:t>“La </a:t>
            </a:r>
            <a:r>
              <a:rPr lang="en-US" sz="1600" dirty="0" err="1"/>
              <a:t>legge</a:t>
            </a:r>
            <a:r>
              <a:rPr lang="en-US" sz="1600" dirty="0"/>
              <a:t> è </a:t>
            </a:r>
            <a:r>
              <a:rPr lang="en-US" sz="1600" dirty="0" err="1"/>
              <a:t>legge</a:t>
            </a:r>
            <a:r>
              <a:rPr lang="en-US" sz="1600" dirty="0"/>
              <a:t>” con </a:t>
            </a:r>
            <a:r>
              <a:rPr lang="en-US" sz="1600" dirty="0" err="1"/>
              <a:t>Totò</a:t>
            </a:r>
            <a:r>
              <a:rPr lang="en-US" sz="1600" dirty="0"/>
              <a:t>, </a:t>
            </a:r>
            <a:r>
              <a:rPr lang="en-US" sz="1600" dirty="0" err="1"/>
              <a:t>girato</a:t>
            </a:r>
            <a:r>
              <a:rPr lang="en-US" sz="1600" dirty="0"/>
              <a:t> a </a:t>
            </a:r>
            <a:r>
              <a:rPr lang="en-US" sz="1600" dirty="0" err="1"/>
              <a:t>Venafro</a:t>
            </a:r>
            <a:r>
              <a:rPr lang="en-US" sz="1600" dirty="0"/>
              <a:t>.</a:t>
            </a:r>
          </a:p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 dirty="0"/>
              <a:t>“Sole a </a:t>
            </a:r>
            <a:r>
              <a:rPr lang="en-US" sz="1600" dirty="0" err="1"/>
              <a:t>catinelle</a:t>
            </a:r>
            <a:r>
              <a:rPr lang="en-US" sz="1600" dirty="0"/>
              <a:t>” con </a:t>
            </a:r>
            <a:r>
              <a:rPr lang="en-US" sz="1600" dirty="0" err="1"/>
              <a:t>Checco</a:t>
            </a:r>
            <a:r>
              <a:rPr lang="en-US" sz="1600" dirty="0"/>
              <a:t> </a:t>
            </a:r>
            <a:r>
              <a:rPr lang="en-US" sz="1600" dirty="0" err="1"/>
              <a:t>Zalone</a:t>
            </a:r>
            <a:endParaRPr lang="en-US" sz="1600" dirty="0"/>
          </a:p>
          <a:p>
            <a:pPr mar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 dirty="0"/>
              <a:t>Scene del film “</a:t>
            </a:r>
            <a:r>
              <a:rPr lang="en-US" sz="1600" dirty="0" err="1"/>
              <a:t>Continuavano</a:t>
            </a:r>
            <a:r>
              <a:rPr lang="en-US" sz="1600" dirty="0"/>
              <a:t> a </a:t>
            </a:r>
            <a:r>
              <a:rPr lang="en-US" sz="1600" dirty="0" err="1"/>
              <a:t>chiamarlo</a:t>
            </a:r>
            <a:r>
              <a:rPr lang="en-US" sz="1600" dirty="0"/>
              <a:t> </a:t>
            </a:r>
            <a:r>
              <a:rPr lang="en-US" sz="1600" dirty="0" err="1"/>
              <a:t>Trinità</a:t>
            </a:r>
            <a:r>
              <a:rPr lang="en-US" sz="1600" dirty="0"/>
              <a:t>” con Bud Spencer e Terence Hill.</a:t>
            </a:r>
          </a:p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/>
          </a:p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3288" y="1534091"/>
            <a:ext cx="2945400" cy="294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5261141" y="3556176"/>
            <a:ext cx="29763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dirty="0"/>
              <a:t>CONFINI:</a:t>
            </a:r>
            <a:endParaRPr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dirty="0"/>
              <a:t>NORD: Abruzzo</a:t>
            </a:r>
            <a:endParaRPr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dirty="0"/>
              <a:t>NORD-EST: Mar Adriatico</a:t>
            </a:r>
            <a:endParaRPr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dirty="0"/>
              <a:t>EST: Puglia</a:t>
            </a:r>
            <a:endParaRPr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dirty="0"/>
              <a:t>SUD: Campania</a:t>
            </a:r>
            <a:endParaRPr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dirty="0"/>
              <a:t>OVEST: LAzio</a:t>
            </a:r>
            <a:endParaRPr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4">
            <a:alphaModFix/>
          </a:blip>
          <a:srcRect b="4196"/>
          <a:stretch/>
        </p:blipFill>
        <p:spPr>
          <a:xfrm>
            <a:off x="4768361" y="168159"/>
            <a:ext cx="3125741" cy="24378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9" name="Google Shape;65;p14">
            <a:extLst>
              <a:ext uri="{FF2B5EF4-FFF2-40B4-BE49-F238E27FC236}">
                <a16:creationId xmlns:a16="http://schemas.microsoft.com/office/drawing/2014/main" id="{4A878C35-4EC2-6798-68B9-7D83799331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7580698"/>
              </p:ext>
            </p:extLst>
          </p:nvPr>
        </p:nvGraphicFramePr>
        <p:xfrm>
          <a:off x="190875" y="917100"/>
          <a:ext cx="2945400" cy="3309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DFB287C9-E5B9-4C17-8719-942B608EAF60}"/>
              </a:ext>
            </a:extLst>
          </p:cNvPr>
          <p:cNvSpPr txBox="1"/>
          <p:nvPr/>
        </p:nvSpPr>
        <p:spPr>
          <a:xfrm>
            <a:off x="3159112" y="146939"/>
            <a:ext cx="2433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IL MOLISE</a:t>
            </a:r>
            <a:endParaRPr lang="it-IT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 t="26399" b="10396"/>
          <a:stretch/>
        </p:blipFill>
        <p:spPr>
          <a:xfrm>
            <a:off x="2118903" y="1203177"/>
            <a:ext cx="3077394" cy="28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0" y="9789"/>
            <a:ext cx="9144000" cy="9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buSzPts val="990"/>
            </a:pPr>
            <a:r>
              <a:rPr lang="it" sz="2400" dirty="0">
                <a:solidFill>
                  <a:schemeClr val="accent1">
                    <a:lumMod val="75000"/>
                  </a:schemeClr>
                </a:solidFill>
              </a:rPr>
              <a:t>TERRITORIO E CLIMA DEL MOLISE</a:t>
            </a:r>
            <a:endParaRPr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4">
            <a:alphaModFix/>
          </a:blip>
          <a:srcRect l="5179" t="34354" r="26536" b="19865"/>
          <a:stretch/>
        </p:blipFill>
        <p:spPr>
          <a:xfrm>
            <a:off x="131204" y="3702637"/>
            <a:ext cx="1697595" cy="12926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5" name="Google Shape;105;p18"/>
          <p:cNvSpPr txBox="1"/>
          <p:nvPr/>
        </p:nvSpPr>
        <p:spPr>
          <a:xfrm>
            <a:off x="157048" y="1885153"/>
            <a:ext cx="25320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solidFill>
                  <a:schemeClr val="accent1">
                    <a:lumMod val="75000"/>
                  </a:schemeClr>
                </a:solidFill>
              </a:rPr>
              <a:t>MONTI:</a:t>
            </a:r>
            <a:endParaRPr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 sz="1200" dirty="0"/>
              <a:t>Appennino Sannita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 sz="1200" dirty="0"/>
              <a:t>Monti del Matese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         (M. Miletto 2050m)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 sz="1200" dirty="0"/>
              <a:t>M. La Meta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 sz="1200" dirty="0"/>
              <a:t>M. Mutria</a:t>
            </a:r>
            <a:endParaRPr sz="1200" dirty="0"/>
          </a:p>
        </p:txBody>
      </p:sp>
      <p:sp>
        <p:nvSpPr>
          <p:cNvPr id="106" name="Google Shape;106;p18"/>
          <p:cNvSpPr txBox="1"/>
          <p:nvPr/>
        </p:nvSpPr>
        <p:spPr>
          <a:xfrm>
            <a:off x="5919084" y="1902108"/>
            <a:ext cx="2421274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solidFill>
                  <a:schemeClr val="accent1">
                    <a:lumMod val="75000"/>
                  </a:schemeClr>
                </a:solidFill>
              </a:rPr>
              <a:t>FIUMI:</a:t>
            </a:r>
            <a:endParaRPr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 sz="1200" dirty="0"/>
              <a:t>Biferno (il più lungo)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 sz="1200" dirty="0"/>
              <a:t>Sangro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 sz="1200" dirty="0"/>
              <a:t>Fortore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 sz="1200" dirty="0"/>
              <a:t>Volturno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 sz="1200" dirty="0"/>
              <a:t>Trigno</a:t>
            </a:r>
            <a:endParaRPr sz="1200" dirty="0"/>
          </a:p>
        </p:txBody>
      </p:sp>
      <p:sp>
        <p:nvSpPr>
          <p:cNvPr id="108" name="Google Shape;108;p18"/>
          <p:cNvSpPr txBox="1"/>
          <p:nvPr/>
        </p:nvSpPr>
        <p:spPr>
          <a:xfrm>
            <a:off x="5923243" y="3094251"/>
            <a:ext cx="3220757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solidFill>
                  <a:schemeClr val="accent1">
                    <a:lumMod val="75000"/>
                  </a:schemeClr>
                </a:solidFill>
              </a:rPr>
              <a:t>LAGHI (artificiali)</a:t>
            </a:r>
            <a:endParaRPr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 sz="1200" dirty="0"/>
              <a:t>Occhito (sul Fortore)</a:t>
            </a:r>
            <a:endParaRPr sz="12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 sz="1200" dirty="0"/>
              <a:t>Guardialfiera (sul Biferno)</a:t>
            </a:r>
            <a:endParaRPr sz="12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693F9A-AC18-4176-821D-0D2ABF03EF10}"/>
              </a:ext>
            </a:extLst>
          </p:cNvPr>
          <p:cNvSpPr txBox="1"/>
          <p:nvPr/>
        </p:nvSpPr>
        <p:spPr>
          <a:xfrm>
            <a:off x="131205" y="752508"/>
            <a:ext cx="3526395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accent1">
                    <a:lumMod val="75000"/>
                  </a:schemeClr>
                </a:solidFill>
              </a:rPr>
              <a:t>OROGRAFIA: </a:t>
            </a:r>
            <a:r>
              <a:rPr lang="it-IT" sz="1100" dirty="0"/>
              <a:t>Il Molise è una regione per metà montuosa e per metà collinare. </a:t>
            </a:r>
          </a:p>
          <a:p>
            <a:r>
              <a:rPr lang="it-IT" sz="1100" dirty="0"/>
              <a:t>Solamente sulla costa si trovano strette fasce pianeggianti, interrotte dal promontorio di Termoli. </a:t>
            </a:r>
          </a:p>
          <a:p>
            <a:r>
              <a:rPr lang="it-IT" sz="1100" dirty="0"/>
              <a:t>La costa che ha uno sviluppo di soli 38 km, è bassa e sabbiosa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32B1E1-EAF4-44EC-ADD3-E9A516D9E21B}"/>
              </a:ext>
            </a:extLst>
          </p:cNvPr>
          <p:cNvSpPr txBox="1"/>
          <p:nvPr/>
        </p:nvSpPr>
        <p:spPr>
          <a:xfrm>
            <a:off x="5262964" y="744814"/>
            <a:ext cx="2997403" cy="11233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accent1">
                    <a:lumMod val="75000"/>
                  </a:schemeClr>
                </a:solidFill>
              </a:rPr>
              <a:t>IDROGRAFIA:</a:t>
            </a:r>
            <a:r>
              <a:rPr lang="it-IT" sz="1200" dirty="0"/>
              <a:t> </a:t>
            </a:r>
            <a:r>
              <a:rPr lang="it-IT" sz="1100" dirty="0"/>
              <a:t>I corsi d’acqua che scendono dall’Appennino verso il Mare Adriatico sono per lo più torrenti dal percorso breve.</a:t>
            </a:r>
          </a:p>
          <a:p>
            <a:r>
              <a:rPr lang="it-IT" sz="1100" dirty="0"/>
              <a:t>L’unico vero fiume che scorre interamente in territorio Molisano è il Biferno, che scende dai Monti del Matese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4C63E2-2198-48F1-B086-F861FF367AAE}"/>
              </a:ext>
            </a:extLst>
          </p:cNvPr>
          <p:cNvSpPr txBox="1"/>
          <p:nvPr/>
        </p:nvSpPr>
        <p:spPr>
          <a:xfrm>
            <a:off x="2086753" y="4056548"/>
            <a:ext cx="6352422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accent1">
                    <a:lumMod val="75000"/>
                  </a:schemeClr>
                </a:solidFill>
              </a:rPr>
              <a:t>CLIMA: </a:t>
            </a:r>
            <a:r>
              <a:rPr lang="it-IT" sz="1100" dirty="0"/>
              <a:t>Il Molise è una regione montuosa, dotata però di uno sbocco sul mare. Questa sua posizione geografica influenza il clima, che presenta notevoli differenze fra la costa e l’interno. Sulla costa il clima è di tipo mediterraneo, con scarse precipitazioni e inverni miti. Nella zona montuosa, presenta caratteristiche di continentalità, con precipitazioni più abbondanti e inverni rigidi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4152550" y="457200"/>
            <a:ext cx="2802951" cy="9906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4572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SzPts val="990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BREVE STORIA E ORIGINE DEL NOME</a:t>
            </a:r>
          </a:p>
        </p:txBody>
      </p:sp>
      <p:sp>
        <p:nvSpPr>
          <p:cNvPr id="85" name="Google Shape;85;p16"/>
          <p:cNvSpPr txBox="1"/>
          <p:nvPr/>
        </p:nvSpPr>
        <p:spPr>
          <a:xfrm>
            <a:off x="3907172" y="1620441"/>
            <a:ext cx="3048329" cy="291058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regione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fu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abitata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SANNITI, ROMANI, LONGOBARDI, NORMANNI prima di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unita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 REGNO D’ITALIA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1860.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Durante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l’occupazione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Normanni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territorio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fu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suddiviso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alcune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nobili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famiglie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quella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Moulins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prevalse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altre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dette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nome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regione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3"/>
          <a:srcRect r="-2" b="4658"/>
          <a:stretch/>
        </p:blipFill>
        <p:spPr>
          <a:xfrm>
            <a:off x="20" y="10"/>
            <a:ext cx="4046200" cy="5143490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0" y="12102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chemeClr val="accent1">
                    <a:lumMod val="75000"/>
                  </a:schemeClr>
                </a:solidFill>
              </a:rPr>
              <a:t>POPOLAZIONE E INSEDIAMENTI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231028" y="1323573"/>
            <a:ext cx="3983161" cy="1351516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400" dirty="0"/>
              <a:t>Il Molise è, dopo la Valle d’Aosta, la regione più piccola d’Italia, ma ha un primato, quello di essere la </a:t>
            </a:r>
            <a:r>
              <a:rPr lang="it" sz="1400" dirty="0">
                <a:solidFill>
                  <a:srgbClr val="FF0000"/>
                </a:solidFill>
              </a:rPr>
              <a:t>più giovane</a:t>
            </a:r>
            <a:r>
              <a:rPr lang="it" sz="1400" dirty="0">
                <a:solidFill>
                  <a:schemeClr val="dk1"/>
                </a:solidFill>
              </a:rPr>
              <a:t>: è stata, infatti, istituita nel 1963, prima era unita all’Abruzzo.</a:t>
            </a:r>
            <a:endParaRPr sz="1400" dirty="0">
              <a:solidFill>
                <a:schemeClr val="dk1"/>
              </a:solidFill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l="1836" t="2358"/>
          <a:stretch/>
        </p:blipFill>
        <p:spPr>
          <a:xfrm>
            <a:off x="4929813" y="1326818"/>
            <a:ext cx="2647780" cy="17344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4" name="Google Shape;94;p17"/>
          <p:cNvSpPr txBox="1"/>
          <p:nvPr/>
        </p:nvSpPr>
        <p:spPr>
          <a:xfrm>
            <a:off x="231027" y="3235188"/>
            <a:ext cx="3983162" cy="147729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E’ anche una delle regioni meno </a:t>
            </a:r>
            <a:r>
              <a:rPr lang="it" sz="1400" dirty="0">
                <a:solidFill>
                  <a:srgbClr val="FF0000"/>
                </a:solidFill>
              </a:rPr>
              <a:t>abitate</a:t>
            </a:r>
            <a:r>
              <a:rPr lang="it" sz="1400" dirty="0"/>
              <a:t>. </a:t>
            </a:r>
            <a:endParaRPr sz="14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Il territorio, infatti, ricco di montagne, ha reso difficile la costruzione di vie di comunicazione. Questo ha portato ad un ritardo nello sviluppo industriale e all’emigrazione verso altre regioni, dovuta alla scarsità di lavoro.</a:t>
            </a:r>
            <a:endParaRPr sz="1400" dirty="0"/>
          </a:p>
        </p:txBody>
      </p:sp>
      <p:sp>
        <p:nvSpPr>
          <p:cNvPr id="95" name="Google Shape;95;p17"/>
          <p:cNvSpPr txBox="1"/>
          <p:nvPr/>
        </p:nvSpPr>
        <p:spPr>
          <a:xfrm>
            <a:off x="4929813" y="3235187"/>
            <a:ext cx="3252900" cy="147729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dirty="0"/>
              <a:t>La </a:t>
            </a:r>
            <a:r>
              <a:rPr lang="it" sz="1400" dirty="0">
                <a:solidFill>
                  <a:srgbClr val="FF0000"/>
                </a:solidFill>
              </a:rPr>
              <a:t>popolazione </a:t>
            </a:r>
            <a:r>
              <a:rPr lang="it" sz="1400" dirty="0">
                <a:solidFill>
                  <a:schemeClr val="dk1"/>
                </a:solidFill>
              </a:rPr>
              <a:t>si concentra sulla costa e intorno ai centri principali, dove sono presenti anche minoranze linguistiche croate e albanesi.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400" dirty="0">
              <a:solidFill>
                <a:schemeClr val="dk1"/>
              </a:solidFill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2030984" y="2496287"/>
            <a:ext cx="383248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dirty="0">
                <a:solidFill>
                  <a:schemeClr val="accent1">
                    <a:lumMod val="75000"/>
                  </a:schemeClr>
                </a:solidFill>
              </a:rPr>
              <a:t>↓</a:t>
            </a:r>
            <a:endParaRPr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Google Shape;96;p17">
            <a:extLst>
              <a:ext uri="{FF2B5EF4-FFF2-40B4-BE49-F238E27FC236}">
                <a16:creationId xmlns:a16="http://schemas.microsoft.com/office/drawing/2014/main" id="{F5D50DEC-67C4-4469-9D6B-89D65240DC54}"/>
              </a:ext>
            </a:extLst>
          </p:cNvPr>
          <p:cNvSpPr txBox="1"/>
          <p:nvPr/>
        </p:nvSpPr>
        <p:spPr>
          <a:xfrm rot="16200000">
            <a:off x="4299898" y="3666455"/>
            <a:ext cx="383248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dirty="0">
                <a:solidFill>
                  <a:schemeClr val="accent1">
                    <a:lumMod val="75000"/>
                  </a:schemeClr>
                </a:solidFill>
              </a:rPr>
              <a:t>↓</a:t>
            </a:r>
            <a:endParaRPr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266192" y="295800"/>
            <a:ext cx="2708688" cy="5727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chemeClr val="accent1">
                    <a:lumMod val="75000"/>
                  </a:schemeClr>
                </a:solidFill>
              </a:rPr>
              <a:t>L’ECONOMIA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0765" y="295800"/>
            <a:ext cx="2903286" cy="15290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" name="Google Shape;115;p19"/>
          <p:cNvSpPr txBox="1"/>
          <p:nvPr/>
        </p:nvSpPr>
        <p:spPr>
          <a:xfrm>
            <a:off x="311700" y="3813889"/>
            <a:ext cx="2663180" cy="1196112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Il territorio montuoso e poco fertile non favorisce l’</a:t>
            </a:r>
            <a:r>
              <a:rPr lang="it" sz="1200" dirty="0">
                <a:solidFill>
                  <a:srgbClr val="FF0000"/>
                </a:solidFill>
              </a:rPr>
              <a:t>agricoltura</a:t>
            </a:r>
            <a:r>
              <a:rPr lang="it" sz="1200" dirty="0">
                <a:solidFill>
                  <a:schemeClr val="dk1"/>
                </a:solidFill>
              </a:rPr>
              <a:t>: si coltivano frumento, patate e cereali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858" y="2084761"/>
            <a:ext cx="2651022" cy="162759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3158459" y="2084761"/>
            <a:ext cx="2903285" cy="965776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Sulla fascia costiera sono nate moderne aziende che coltivano girasoli, barbabietole da zucchero, tabacco, frutta e ulivi.</a:t>
            </a:r>
            <a:endParaRPr sz="1200" dirty="0"/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8459" y="3813888"/>
            <a:ext cx="2903286" cy="119611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/>
          <p:nvPr/>
        </p:nvSpPr>
        <p:spPr>
          <a:xfrm>
            <a:off x="6245324" y="2084761"/>
            <a:ext cx="2706600" cy="1477297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Abbastanza diffusi sono la pastorizia e l’allevamento di ovini.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Tipici della regione sono i </a:t>
            </a:r>
            <a:r>
              <a:rPr lang="it" sz="1200" dirty="0">
                <a:solidFill>
                  <a:srgbClr val="FF0000"/>
                </a:solidFill>
              </a:rPr>
              <a:t>tratturi</a:t>
            </a:r>
            <a:r>
              <a:rPr lang="it" sz="1200" dirty="0">
                <a:solidFill>
                  <a:schemeClr val="dk1"/>
                </a:solidFill>
              </a:rPr>
              <a:t>, sentieri originati dal passaggio del bestiame, utilizzati dai pastori per spostare le greggi da un pascolo all’altro (transumanza)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5324" y="295801"/>
            <a:ext cx="2706599" cy="162759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/>
        </p:nvSpPr>
        <p:spPr>
          <a:xfrm>
            <a:off x="266192" y="970036"/>
            <a:ext cx="2708688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it" sz="2400" dirty="0">
                <a:solidFill>
                  <a:schemeClr val="accent1">
                    <a:lumMod val="75000"/>
                  </a:schemeClr>
                </a:solidFill>
              </a:rPr>
              <a:t>SETTORE PRIMARIO</a:t>
            </a:r>
            <a:endParaRPr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/>
        </p:nvSpPr>
        <p:spPr>
          <a:xfrm>
            <a:off x="268975" y="255497"/>
            <a:ext cx="3000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chemeClr val="accent1">
                    <a:lumMod val="75000"/>
                  </a:schemeClr>
                </a:solidFill>
              </a:rPr>
              <a:t>SETTORE SECONDARIO</a:t>
            </a:r>
            <a:endParaRPr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182373" y="1479453"/>
            <a:ext cx="3039352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Le </a:t>
            </a:r>
            <a:r>
              <a:rPr lang="it" sz="1200" dirty="0">
                <a:solidFill>
                  <a:srgbClr val="FF0000"/>
                </a:solidFill>
              </a:rPr>
              <a:t>industrie</a:t>
            </a:r>
            <a:r>
              <a:rPr lang="it" sz="1200" dirty="0"/>
              <a:t> sono soprattutto alimentari, tessili, meccaniche e della lavorazione del legno. 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A Termoli la FIAT ha costruito una delle fabbriche automobilistiche più moderne d’Italia.</a:t>
            </a:r>
            <a:endParaRPr sz="1200" dirty="0"/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975" y="2928937"/>
            <a:ext cx="2952750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/>
        </p:nvSpPr>
        <p:spPr>
          <a:xfrm>
            <a:off x="3394110" y="163165"/>
            <a:ext cx="18903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Diffuso è l’</a:t>
            </a:r>
            <a:r>
              <a:rPr lang="it" sz="1200" dirty="0">
                <a:solidFill>
                  <a:srgbClr val="FF0000"/>
                </a:solidFill>
              </a:rPr>
              <a:t>artigianato</a:t>
            </a:r>
            <a:r>
              <a:rPr lang="it" sz="1200" dirty="0">
                <a:solidFill>
                  <a:schemeClr val="dk1"/>
                </a:solidFill>
              </a:rPr>
              <a:t> del rame, del legno, del ferro battuto e dell’acciaio traforato a Campobasso e Frosolone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8510" y="1423793"/>
            <a:ext cx="1805900" cy="130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>
            <a:off x="3402310" y="2799090"/>
            <a:ext cx="18821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L</a:t>
            </a:r>
            <a:r>
              <a:rPr lang="it" sz="1200" dirty="0">
                <a:solidFill>
                  <a:srgbClr val="FF0000"/>
                </a:solidFill>
              </a:rPr>
              <a:t>’artigianato </a:t>
            </a:r>
            <a:r>
              <a:rPr lang="it" sz="1200" dirty="0"/>
              <a:t>vanta una antica tradizione: nel paese di Scapoli c’è la produzione delle zampogne</a:t>
            </a:r>
            <a:endParaRPr sz="1200" dirty="0"/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8510" y="3840065"/>
            <a:ext cx="1805900" cy="117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 txBox="1"/>
          <p:nvPr/>
        </p:nvSpPr>
        <p:spPr>
          <a:xfrm>
            <a:off x="5456795" y="163165"/>
            <a:ext cx="25242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Ad Agnone, nell’alto Molise, in antiche fonderie di origine medievale, si producono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solidFill>
                  <a:srgbClr val="FF0000"/>
                </a:solidFill>
              </a:rPr>
              <a:t>campane in bronzo </a:t>
            </a:r>
            <a:r>
              <a:rPr lang="it" sz="1200" dirty="0"/>
              <a:t>vendute in tutte le chiese del mondo. </a:t>
            </a:r>
            <a:endParaRPr sz="1200" dirty="0"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1195" y="1439542"/>
            <a:ext cx="1975753" cy="128760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5456795" y="2799090"/>
            <a:ext cx="23865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La </a:t>
            </a:r>
            <a:r>
              <a:rPr lang="it" sz="1200" dirty="0">
                <a:solidFill>
                  <a:srgbClr val="FF0000"/>
                </a:solidFill>
              </a:rPr>
              <a:t>campana della Pace</a:t>
            </a:r>
            <a:r>
              <a:rPr lang="it" sz="1200" dirty="0"/>
              <a:t>, benedetta da Giovanni Paolo II, che si recò nella fonderia Marinelli, fu donata all’ONU.</a:t>
            </a:r>
            <a:endParaRPr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3" name="Group 191">
            <a:extLst>
              <a:ext uri="{FF2B5EF4-FFF2-40B4-BE49-F238E27FC236}">
                <a16:creationId xmlns:a16="http://schemas.microsoft.com/office/drawing/2014/main" id="{BCAEEEBD-779B-4609-A737-4BEFD6474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6350"/>
            <a:ext cx="9144001" cy="5149850"/>
            <a:chOff x="0" y="-8467"/>
            <a:chExt cx="12192000" cy="6866467"/>
          </a:xfrm>
        </p:grpSpPr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9F865128-9162-4A93-BA38-3EDA100D0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97FAD7EB-2975-48FE-9C11-06D44B0DB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Rectangle 23">
              <a:extLst>
                <a:ext uri="{FF2B5EF4-FFF2-40B4-BE49-F238E27FC236}">
                  <a16:creationId xmlns:a16="http://schemas.microsoft.com/office/drawing/2014/main" id="{8F958341-3D13-40CF-B851-BBFE57BD4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6" name="Rectangle 25">
              <a:extLst>
                <a:ext uri="{FF2B5EF4-FFF2-40B4-BE49-F238E27FC236}">
                  <a16:creationId xmlns:a16="http://schemas.microsoft.com/office/drawing/2014/main" id="{E52E91BF-6028-4758-83D2-479E08BC6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7" name="Isosceles Triangle 196">
              <a:extLst>
                <a:ext uri="{FF2B5EF4-FFF2-40B4-BE49-F238E27FC236}">
                  <a16:creationId xmlns:a16="http://schemas.microsoft.com/office/drawing/2014/main" id="{BB6FFE21-EADD-48B3-B3A3-7D6CEBD0A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8" name="Rectangle 27">
              <a:extLst>
                <a:ext uri="{FF2B5EF4-FFF2-40B4-BE49-F238E27FC236}">
                  <a16:creationId xmlns:a16="http://schemas.microsoft.com/office/drawing/2014/main" id="{1DC66C91-0E5F-44BB-A970-EBE30BD37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9" name="Rectangle 28">
              <a:extLst>
                <a:ext uri="{FF2B5EF4-FFF2-40B4-BE49-F238E27FC236}">
                  <a16:creationId xmlns:a16="http://schemas.microsoft.com/office/drawing/2014/main" id="{B94AAD67-2A87-45F4-89D1-050773C99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0" name="Rectangle 29">
              <a:extLst>
                <a:ext uri="{FF2B5EF4-FFF2-40B4-BE49-F238E27FC236}">
                  <a16:creationId xmlns:a16="http://schemas.microsoft.com/office/drawing/2014/main" id="{7051A6E4-D760-437F-8BB3-F99D4A20F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1" name="Isosceles Triangle 200">
              <a:extLst>
                <a:ext uri="{FF2B5EF4-FFF2-40B4-BE49-F238E27FC236}">
                  <a16:creationId xmlns:a16="http://schemas.microsoft.com/office/drawing/2014/main" id="{2A6C2BC1-D612-48ED-923C-0F0024DB0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2" name="Isosceles Triangle 201">
              <a:extLst>
                <a:ext uri="{FF2B5EF4-FFF2-40B4-BE49-F238E27FC236}">
                  <a16:creationId xmlns:a16="http://schemas.microsoft.com/office/drawing/2014/main" id="{3EC7FFC4-633F-4F2A-AB36-3D953B16B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43" name="Google Shape;143;p21"/>
          <p:cNvPicPr preferRelativeResize="0"/>
          <p:nvPr/>
        </p:nvPicPr>
        <p:blipFill rotWithShape="1">
          <a:blip r:embed="rId3"/>
          <a:srcRect l="11402"/>
          <a:stretch/>
        </p:blipFill>
        <p:spPr>
          <a:xfrm>
            <a:off x="241536" y="10"/>
            <a:ext cx="3413478" cy="2571739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  <a:noFill/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2A3AC2B-375B-4E3E-A44B-5C9D841CB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r="9771" b="6"/>
          <a:stretch/>
        </p:blipFill>
        <p:spPr bwMode="auto">
          <a:xfrm>
            <a:off x="-7974" y="2571749"/>
            <a:ext cx="2635781" cy="257175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4" name="Straight Connector 202">
            <a:extLst>
              <a:ext uri="{FF2B5EF4-FFF2-40B4-BE49-F238E27FC236}">
                <a16:creationId xmlns:a16="http://schemas.microsoft.com/office/drawing/2014/main" id="{36CB27DD-D98C-4A82-9A5E-42282782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9009" y="2571749"/>
            <a:ext cx="24383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5" name="Isosceles Triangle 30">
            <a:extLst>
              <a:ext uri="{FF2B5EF4-FFF2-40B4-BE49-F238E27FC236}">
                <a16:creationId xmlns:a16="http://schemas.microsoft.com/office/drawing/2014/main" id="{A912E26A-2737-4A42-92C0-4ED8933C8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4249615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2" name="Google Shape;142;p21"/>
          <p:cNvSpPr txBox="1">
            <a:spLocks noGrp="1"/>
          </p:cNvSpPr>
          <p:nvPr>
            <p:ph type="body" idx="1"/>
          </p:nvPr>
        </p:nvSpPr>
        <p:spPr>
          <a:xfrm>
            <a:off x="3240557" y="1591519"/>
            <a:ext cx="2799055" cy="291058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1600" dirty="0"/>
              <a:t>Il turismo è in </a:t>
            </a:r>
            <a:r>
              <a:rPr lang="en-US" sz="1600" dirty="0" err="1"/>
              <a:t>crescita,sia</a:t>
            </a:r>
            <a:r>
              <a:rPr lang="en-US" sz="1600" dirty="0"/>
              <a:t> </a:t>
            </a:r>
            <a:r>
              <a:rPr lang="en-US" sz="1600" dirty="0" err="1"/>
              <a:t>quello</a:t>
            </a:r>
            <a:r>
              <a:rPr lang="en-US" sz="1600" dirty="0"/>
              <a:t> </a:t>
            </a:r>
            <a:r>
              <a:rPr lang="en-US" sz="1600" dirty="0" err="1"/>
              <a:t>balneare</a:t>
            </a:r>
            <a:r>
              <a:rPr lang="en-US" sz="1600" dirty="0"/>
              <a:t> a </a:t>
            </a:r>
            <a:r>
              <a:rPr lang="en-US" sz="1600" dirty="0" err="1"/>
              <a:t>Termoli</a:t>
            </a:r>
            <a:r>
              <a:rPr lang="en-US" sz="1600" dirty="0"/>
              <a:t> e  </a:t>
            </a:r>
            <a:r>
              <a:rPr lang="en-US" sz="1600" dirty="0" err="1"/>
              <a:t>Campomarino</a:t>
            </a:r>
            <a:r>
              <a:rPr lang="en-US" sz="1600" dirty="0"/>
              <a:t>, </a:t>
            </a:r>
            <a:r>
              <a:rPr lang="en-US" sz="1600" dirty="0" err="1"/>
              <a:t>che</a:t>
            </a:r>
            <a:r>
              <a:rPr lang="en-US" sz="1600" dirty="0"/>
              <a:t> </a:t>
            </a:r>
            <a:r>
              <a:rPr lang="en-US" sz="1600" dirty="0" err="1"/>
              <a:t>quello</a:t>
            </a:r>
            <a:r>
              <a:rPr lang="en-US" sz="1600" dirty="0"/>
              <a:t> </a:t>
            </a:r>
            <a:r>
              <a:rPr lang="en-US" sz="1600" dirty="0" err="1"/>
              <a:t>sciistico</a:t>
            </a:r>
            <a:r>
              <a:rPr lang="en-US" sz="1600" dirty="0"/>
              <a:t> </a:t>
            </a:r>
            <a:r>
              <a:rPr lang="en-US" sz="1600" dirty="0" err="1"/>
              <a:t>invernale</a:t>
            </a:r>
            <a:r>
              <a:rPr lang="en-US" sz="1600" dirty="0"/>
              <a:t> a </a:t>
            </a:r>
            <a:r>
              <a:rPr lang="en-US" sz="1600" dirty="0" err="1"/>
              <a:t>Campitello</a:t>
            </a:r>
            <a:r>
              <a:rPr lang="en-US" sz="1600" dirty="0"/>
              <a:t> </a:t>
            </a:r>
            <a:r>
              <a:rPr lang="en-US" sz="1600" dirty="0" err="1"/>
              <a:t>Matese</a:t>
            </a:r>
            <a:r>
              <a:rPr lang="en-US" sz="1600" dirty="0"/>
              <a:t> e </a:t>
            </a:r>
            <a:r>
              <a:rPr lang="en-US" sz="1600" dirty="0" err="1"/>
              <a:t>quello</a:t>
            </a:r>
            <a:r>
              <a:rPr lang="en-US" sz="1600" dirty="0"/>
              <a:t> </a:t>
            </a:r>
            <a:r>
              <a:rPr lang="en-US" sz="1600" dirty="0" err="1"/>
              <a:t>storico-archeologico</a:t>
            </a:r>
            <a:r>
              <a:rPr lang="en-US" sz="1600" dirty="0"/>
              <a:t> a </a:t>
            </a:r>
            <a:r>
              <a:rPr lang="en-US" sz="1600" dirty="0" err="1"/>
              <a:t>Sepino</a:t>
            </a:r>
            <a:r>
              <a:rPr lang="en-US" sz="1600" dirty="0"/>
              <a:t>, </a:t>
            </a:r>
            <a:r>
              <a:rPr lang="en-US" sz="1600" dirty="0" err="1"/>
              <a:t>Isernia</a:t>
            </a:r>
            <a:r>
              <a:rPr lang="en-US" sz="1600" dirty="0"/>
              <a:t> e </a:t>
            </a:r>
            <a:r>
              <a:rPr lang="en-US" sz="1600" dirty="0" err="1"/>
              <a:t>Boiano</a:t>
            </a:r>
            <a:r>
              <a:rPr lang="en-US" sz="1600" dirty="0"/>
              <a:t>.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B70CD5A-4A2B-4872-BFB7-2368E4820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628" y="2761060"/>
            <a:ext cx="1629684" cy="217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CEBAF509-C17F-48F7-87B4-1BA6AD263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" y="426825"/>
            <a:ext cx="9141649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SETTORE TERZIARIO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>
            <a:spLocks noGrp="1"/>
          </p:cNvSpPr>
          <p:nvPr>
            <p:ph type="title"/>
          </p:nvPr>
        </p:nvSpPr>
        <p:spPr>
          <a:xfrm>
            <a:off x="219059" y="10650"/>
            <a:ext cx="41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400" dirty="0">
                <a:solidFill>
                  <a:schemeClr val="accent1">
                    <a:lumMod val="75000"/>
                  </a:schemeClr>
                </a:solidFill>
              </a:rPr>
              <a:t>CURIOSITA’ DEL MOLISE</a:t>
            </a:r>
            <a:endParaRPr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3861000" y="297000"/>
            <a:ext cx="67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2"/>
          <p:cNvSpPr txBox="1"/>
          <p:nvPr/>
        </p:nvSpPr>
        <p:spPr>
          <a:xfrm>
            <a:off x="3888000" y="297000"/>
            <a:ext cx="133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2"/>
          <p:cNvSpPr txBox="1"/>
          <p:nvPr/>
        </p:nvSpPr>
        <p:spPr>
          <a:xfrm>
            <a:off x="3992325" y="61888"/>
            <a:ext cx="335440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chemeClr val="accent1">
                    <a:lumMod val="75000"/>
                  </a:schemeClr>
                </a:solidFill>
              </a:rPr>
              <a:t>La terra dei castelli</a:t>
            </a:r>
            <a:endParaRPr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5354311" y="822505"/>
            <a:ext cx="1672426" cy="1661963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Il Molise è una regione ricca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di castelli medievali.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Uno dei più belli è il 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>
                <a:solidFill>
                  <a:srgbClr val="FF0000"/>
                </a:solidFill>
              </a:rPr>
              <a:t>Castello Svevo </a:t>
            </a:r>
            <a:r>
              <a:rPr lang="it" sz="1200" dirty="0"/>
              <a:t>di Termoli, una vera e propria fortezza sul mare.</a:t>
            </a:r>
            <a:endParaRPr sz="1200" dirty="0"/>
          </a:p>
        </p:txBody>
      </p:sp>
      <p:sp>
        <p:nvSpPr>
          <p:cNvPr id="154" name="Google Shape;154;p22"/>
          <p:cNvSpPr txBox="1"/>
          <p:nvPr/>
        </p:nvSpPr>
        <p:spPr>
          <a:xfrm>
            <a:off x="316050" y="2571750"/>
            <a:ext cx="4428631" cy="738633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A Campobasso c’è il </a:t>
            </a:r>
            <a:r>
              <a:rPr lang="it" sz="1200" dirty="0">
                <a:solidFill>
                  <a:srgbClr val="FF0000"/>
                </a:solidFill>
              </a:rPr>
              <a:t>Castello Monforte,</a:t>
            </a:r>
            <a:r>
              <a:rPr lang="it" sz="1200" dirty="0"/>
              <a:t> da sempre simbolo della città,intorno al quale ruotano scalinate, vicoli e chiese romaniche.</a:t>
            </a:r>
            <a:endParaRPr sz="1200" dirty="0"/>
          </a:p>
        </p:txBody>
      </p:sp>
      <p:sp>
        <p:nvSpPr>
          <p:cNvPr id="155" name="Google Shape;155;p22"/>
          <p:cNvSpPr txBox="1"/>
          <p:nvPr/>
        </p:nvSpPr>
        <p:spPr>
          <a:xfrm>
            <a:off x="4833314" y="3627184"/>
            <a:ext cx="1672427" cy="1477297"/>
          </a:xfrm>
          <a:prstGeom prst="rect">
            <a:avLst/>
          </a:prstGeom>
          <a:noFill/>
          <a:ln w="63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dirty="0"/>
              <a:t>Altrettanto noti e apprezzati sono il </a:t>
            </a:r>
            <a:r>
              <a:rPr lang="it" sz="1200" dirty="0">
                <a:solidFill>
                  <a:srgbClr val="FF0000"/>
                </a:solidFill>
              </a:rPr>
              <a:t>Castello angioino di Civitacampomarano e il Castello D’Evoli a Castropignano</a:t>
            </a:r>
            <a:r>
              <a:rPr lang="it" sz="1200" dirty="0"/>
              <a:t>, meta di molti turisti.</a:t>
            </a:r>
            <a:endParaRPr sz="1200" dirty="0"/>
          </a:p>
        </p:txBody>
      </p:sp>
      <p:pic>
        <p:nvPicPr>
          <p:cNvPr id="157" name="Google Shape;15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544" y="3621325"/>
            <a:ext cx="2129162" cy="14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2365" y="3610587"/>
            <a:ext cx="2213430" cy="146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7108A19-E15C-4D46-A602-A2823A7DC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99" y="799111"/>
            <a:ext cx="3074963" cy="16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C117ED2-F815-45D4-935F-D697C33AE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39" y="1007494"/>
            <a:ext cx="1968843" cy="147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8C0CC16-8956-40F1-8B51-2A38E5B09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407" y="151684"/>
            <a:ext cx="1750309" cy="233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469</TotalTime>
  <Words>1419</Words>
  <Application>Microsoft Office PowerPoint</Application>
  <PresentationFormat>Presentazione su schermo (16:9)</PresentationFormat>
  <Paragraphs>140</Paragraphs>
  <Slides>18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 3</vt:lpstr>
      <vt:lpstr>Sfaccettatura</vt:lpstr>
      <vt:lpstr>Presentazione standard di PowerPoint</vt:lpstr>
      <vt:lpstr>Presentazione standard di PowerPoint</vt:lpstr>
      <vt:lpstr>TERRITORIO E CLIMA DEL MOLISE</vt:lpstr>
      <vt:lpstr>BREVE STORIA E ORIGINE DEL NOME</vt:lpstr>
      <vt:lpstr>POPOLAZIONE E INSEDIAMENTI</vt:lpstr>
      <vt:lpstr>L’ECONOMIA </vt:lpstr>
      <vt:lpstr>Presentazione standard di PowerPoint</vt:lpstr>
      <vt:lpstr>SETTORE TERZIARIO</vt:lpstr>
      <vt:lpstr>CURIOSITA’ DEL MOLISE</vt:lpstr>
      <vt:lpstr>SPIAGGE BELLISSIME…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SAPORI TIPICI DEL MOLISE </vt:lpstr>
      <vt:lpstr>IL MOLISE E’ANCHE… LA REGIONE DEI FILM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Mauro Gagliardi</cp:lastModifiedBy>
  <cp:revision>14</cp:revision>
  <dcterms:modified xsi:type="dcterms:W3CDTF">2022-04-03T18:46:28Z</dcterms:modified>
</cp:coreProperties>
</file>