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60" r:id="rId4"/>
    <p:sldId id="257" r:id="rId5"/>
    <p:sldId id="261" r:id="rId6"/>
    <p:sldId id="264" r:id="rId7"/>
    <p:sldId id="262" r:id="rId8"/>
    <p:sldId id="265" r:id="rId9"/>
    <p:sldId id="271" r:id="rId10"/>
    <p:sldId id="272" r:id="rId11"/>
    <p:sldId id="268" r:id="rId12"/>
    <p:sldId id="269" r:id="rId13"/>
    <p:sldId id="273" r:id="rId14"/>
    <p:sldId id="274" r:id="rId15"/>
    <p:sldId id="275" r:id="rId16"/>
    <p:sldId id="277" r:id="rId17"/>
    <p:sldId id="276" r:id="rId18"/>
    <p:sldId id="278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2CC552-C82C-4367-B3D0-FB6D2D55F96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C7942D-8DCC-44F1-AF3C-89D3AC4B6231}">
      <dgm:prSet custT="1"/>
      <dgm:spPr/>
      <dgm:t>
        <a:bodyPr/>
        <a:lstStyle/>
        <a:p>
          <a:r>
            <a:rPr lang="it-IT" sz="1600" b="1" dirty="0"/>
            <a:t>Il piccolo dodecaedro stellato</a:t>
          </a:r>
          <a:endParaRPr lang="en-US" sz="1600" dirty="0"/>
        </a:p>
      </dgm:t>
    </dgm:pt>
    <dgm:pt modelId="{F06D2EDD-93DC-46D1-BFCA-25FC4DE9FD37}" type="parTrans" cxnId="{818AE09E-66E2-4954-ACF7-BEBB65AD9372}">
      <dgm:prSet/>
      <dgm:spPr/>
      <dgm:t>
        <a:bodyPr/>
        <a:lstStyle/>
        <a:p>
          <a:endParaRPr lang="en-US"/>
        </a:p>
      </dgm:t>
    </dgm:pt>
    <dgm:pt modelId="{2080A8B1-AD9D-487B-B5BE-DC89ABA63AEA}" type="sibTrans" cxnId="{818AE09E-66E2-4954-ACF7-BEBB65AD9372}">
      <dgm:prSet/>
      <dgm:spPr/>
      <dgm:t>
        <a:bodyPr/>
        <a:lstStyle/>
        <a:p>
          <a:endParaRPr lang="en-US"/>
        </a:p>
      </dgm:t>
    </dgm:pt>
    <dgm:pt modelId="{D324E817-CCE9-4C12-A619-E2B342BE29C2}">
      <dgm:prSet custT="1"/>
      <dgm:spPr/>
      <dgm:t>
        <a:bodyPr/>
        <a:lstStyle/>
        <a:p>
          <a:r>
            <a:rPr lang="it-IT" sz="1600" dirty="0"/>
            <a:t>Facce: 12</a:t>
          </a:r>
        </a:p>
        <a:p>
          <a:r>
            <a:rPr lang="it-IT" sz="1600" dirty="0"/>
            <a:t> a forma di pentagoni stellati</a:t>
          </a:r>
          <a:endParaRPr lang="en-US" sz="1600" dirty="0"/>
        </a:p>
      </dgm:t>
    </dgm:pt>
    <dgm:pt modelId="{9C3FEDA2-AEFD-4CA8-9B6F-4E9EABF2DDAC}" type="parTrans" cxnId="{B8B5F370-C858-47C6-8621-B13372537E2D}">
      <dgm:prSet/>
      <dgm:spPr/>
      <dgm:t>
        <a:bodyPr/>
        <a:lstStyle/>
        <a:p>
          <a:endParaRPr lang="en-US"/>
        </a:p>
      </dgm:t>
    </dgm:pt>
    <dgm:pt modelId="{8CC00FF7-E9E3-4B34-BBD2-8A556AFA2183}" type="sibTrans" cxnId="{B8B5F370-C858-47C6-8621-B13372537E2D}">
      <dgm:prSet/>
      <dgm:spPr/>
      <dgm:t>
        <a:bodyPr/>
        <a:lstStyle/>
        <a:p>
          <a:endParaRPr lang="en-US"/>
        </a:p>
      </dgm:t>
    </dgm:pt>
    <dgm:pt modelId="{170A6538-7973-426A-9F14-70F5BD7773E1}">
      <dgm:prSet custT="1"/>
      <dgm:spPr/>
      <dgm:t>
        <a:bodyPr/>
        <a:lstStyle/>
        <a:p>
          <a:r>
            <a:rPr lang="it-IT" sz="1600" dirty="0"/>
            <a:t>Vertici: 12.</a:t>
          </a:r>
        </a:p>
        <a:p>
          <a:r>
            <a:rPr lang="it-IT" sz="1600" dirty="0"/>
            <a:t>5 spigoli per ogni vertice</a:t>
          </a:r>
          <a:endParaRPr lang="en-US" sz="1600" dirty="0"/>
        </a:p>
      </dgm:t>
    </dgm:pt>
    <dgm:pt modelId="{F142FBD6-CAFE-49AD-94C3-D0927D182038}" type="parTrans" cxnId="{97C9918B-E252-4D44-9128-78F6B4BA6DEF}">
      <dgm:prSet/>
      <dgm:spPr/>
      <dgm:t>
        <a:bodyPr/>
        <a:lstStyle/>
        <a:p>
          <a:endParaRPr lang="en-US"/>
        </a:p>
      </dgm:t>
    </dgm:pt>
    <dgm:pt modelId="{C14A1959-901C-4986-8948-92426DB8696D}" type="sibTrans" cxnId="{97C9918B-E252-4D44-9128-78F6B4BA6DEF}">
      <dgm:prSet/>
      <dgm:spPr/>
      <dgm:t>
        <a:bodyPr/>
        <a:lstStyle/>
        <a:p>
          <a:endParaRPr lang="en-US"/>
        </a:p>
      </dgm:t>
    </dgm:pt>
    <dgm:pt modelId="{38865A89-69CF-43AE-A503-41B661DA04E2}">
      <dgm:prSet custT="1"/>
      <dgm:spPr/>
      <dgm:t>
        <a:bodyPr/>
        <a:lstStyle/>
        <a:p>
          <a:r>
            <a:rPr lang="it-IT" sz="1600" dirty="0"/>
            <a:t>Spigoli: 30</a:t>
          </a:r>
          <a:endParaRPr lang="en-US" sz="1600" dirty="0"/>
        </a:p>
      </dgm:t>
    </dgm:pt>
    <dgm:pt modelId="{B59AB477-0F2C-481B-92DF-54E2AAB35546}" type="sibTrans" cxnId="{BEA8E2D0-074D-4C3C-99C0-1768EAC6D373}">
      <dgm:prSet/>
      <dgm:spPr/>
      <dgm:t>
        <a:bodyPr/>
        <a:lstStyle/>
        <a:p>
          <a:endParaRPr lang="en-US"/>
        </a:p>
      </dgm:t>
    </dgm:pt>
    <dgm:pt modelId="{1352A571-8943-4966-9AB9-4643D6786D24}" type="parTrans" cxnId="{BEA8E2D0-074D-4C3C-99C0-1768EAC6D373}">
      <dgm:prSet/>
      <dgm:spPr/>
      <dgm:t>
        <a:bodyPr/>
        <a:lstStyle/>
        <a:p>
          <a:endParaRPr lang="en-US"/>
        </a:p>
      </dgm:t>
    </dgm:pt>
    <dgm:pt modelId="{49B3602A-1E98-4B57-9D86-139EDF681298}">
      <dgm:prSet custT="1"/>
      <dgm:spPr/>
      <dgm:t>
        <a:bodyPr/>
        <a:lstStyle/>
        <a:p>
          <a:r>
            <a:rPr lang="it-IT" sz="800" dirty="0"/>
            <a:t>Lo stesso solido può essere interpretato con vertici, spigoli e facce diverse: è possibile infatti considerare "facce" soltanto i vari triangoli che stanno effettivamente sul bordo del poliedro. In questo caso si ottengono 60 facce, 90 spigoli e 32 vertici</a:t>
          </a:r>
        </a:p>
      </dgm:t>
    </dgm:pt>
    <dgm:pt modelId="{0749B018-2CB5-442E-879F-C12ED5B85DE4}" type="parTrans" cxnId="{4DEC45E4-90C2-40DC-BE2A-1957ECBC2536}">
      <dgm:prSet/>
      <dgm:spPr/>
      <dgm:t>
        <a:bodyPr/>
        <a:lstStyle/>
        <a:p>
          <a:endParaRPr lang="it-IT"/>
        </a:p>
      </dgm:t>
    </dgm:pt>
    <dgm:pt modelId="{BDBE63CB-35B8-44CE-8D81-EFAA44B3D675}" type="sibTrans" cxnId="{4DEC45E4-90C2-40DC-BE2A-1957ECBC2536}">
      <dgm:prSet/>
      <dgm:spPr/>
      <dgm:t>
        <a:bodyPr/>
        <a:lstStyle/>
        <a:p>
          <a:endParaRPr lang="it-IT"/>
        </a:p>
      </dgm:t>
    </dgm:pt>
    <dgm:pt modelId="{4BF22C94-0711-4786-976E-B62A8D8D1C77}" type="pres">
      <dgm:prSet presAssocID="{192CC552-C82C-4367-B3D0-FB6D2D55F96C}" presName="compositeShape" presStyleCnt="0">
        <dgm:presLayoutVars>
          <dgm:chMax val="7"/>
          <dgm:dir/>
          <dgm:resizeHandles val="exact"/>
        </dgm:presLayoutVars>
      </dgm:prSet>
      <dgm:spPr/>
    </dgm:pt>
    <dgm:pt modelId="{CC25D368-2299-402B-9067-C3F58E1BB05D}" type="pres">
      <dgm:prSet presAssocID="{192CC552-C82C-4367-B3D0-FB6D2D55F96C}" presName="wedge1" presStyleLbl="node1" presStyleIdx="0" presStyleCnt="5"/>
      <dgm:spPr/>
    </dgm:pt>
    <dgm:pt modelId="{0A714289-3256-4213-B463-E02D2EFEEA07}" type="pres">
      <dgm:prSet presAssocID="{192CC552-C82C-4367-B3D0-FB6D2D55F96C}" presName="dummy1a" presStyleCnt="0"/>
      <dgm:spPr/>
    </dgm:pt>
    <dgm:pt modelId="{8E7C383C-1339-45CA-9FB0-CD5181EF1256}" type="pres">
      <dgm:prSet presAssocID="{192CC552-C82C-4367-B3D0-FB6D2D55F96C}" presName="dummy1b" presStyleCnt="0"/>
      <dgm:spPr/>
    </dgm:pt>
    <dgm:pt modelId="{69983749-55E0-4AE4-BBAF-E0448D64041F}" type="pres">
      <dgm:prSet presAssocID="{192CC552-C82C-4367-B3D0-FB6D2D55F96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D879AE83-C577-4168-858C-2D5F4D96C228}" type="pres">
      <dgm:prSet presAssocID="{192CC552-C82C-4367-B3D0-FB6D2D55F96C}" presName="wedge2" presStyleLbl="node1" presStyleIdx="1" presStyleCnt="5"/>
      <dgm:spPr/>
    </dgm:pt>
    <dgm:pt modelId="{F9B8740C-808B-4447-9CC5-B8DE3C11E764}" type="pres">
      <dgm:prSet presAssocID="{192CC552-C82C-4367-B3D0-FB6D2D55F96C}" presName="dummy2a" presStyleCnt="0"/>
      <dgm:spPr/>
    </dgm:pt>
    <dgm:pt modelId="{70C50ED3-B355-4A61-AD2D-06F627E9E00F}" type="pres">
      <dgm:prSet presAssocID="{192CC552-C82C-4367-B3D0-FB6D2D55F96C}" presName="dummy2b" presStyleCnt="0"/>
      <dgm:spPr/>
    </dgm:pt>
    <dgm:pt modelId="{29CAE69A-B03F-4E0F-A6E7-A09B5B615B75}" type="pres">
      <dgm:prSet presAssocID="{192CC552-C82C-4367-B3D0-FB6D2D55F96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4983DEB-9F81-4D3D-86C8-07993E38F116}" type="pres">
      <dgm:prSet presAssocID="{192CC552-C82C-4367-B3D0-FB6D2D55F96C}" presName="wedge3" presStyleLbl="node1" presStyleIdx="2" presStyleCnt="5"/>
      <dgm:spPr/>
    </dgm:pt>
    <dgm:pt modelId="{428277A0-20AF-4391-B1EB-E2D40D2EFBD1}" type="pres">
      <dgm:prSet presAssocID="{192CC552-C82C-4367-B3D0-FB6D2D55F96C}" presName="dummy3a" presStyleCnt="0"/>
      <dgm:spPr/>
    </dgm:pt>
    <dgm:pt modelId="{77B0AAC5-88A3-4DDF-8FFC-E32EC15378B2}" type="pres">
      <dgm:prSet presAssocID="{192CC552-C82C-4367-B3D0-FB6D2D55F96C}" presName="dummy3b" presStyleCnt="0"/>
      <dgm:spPr/>
    </dgm:pt>
    <dgm:pt modelId="{5B7E8DA9-4F3E-4D3A-891D-25EBD83F4F45}" type="pres">
      <dgm:prSet presAssocID="{192CC552-C82C-4367-B3D0-FB6D2D55F96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B2B899D-2A96-404F-A456-E79355CCF7DE}" type="pres">
      <dgm:prSet presAssocID="{192CC552-C82C-4367-B3D0-FB6D2D55F96C}" presName="wedge4" presStyleLbl="node1" presStyleIdx="3" presStyleCnt="5" custLinFactNeighborX="-961" custLinFactNeighborY="-1097"/>
      <dgm:spPr/>
    </dgm:pt>
    <dgm:pt modelId="{5D2014E2-BB25-4167-9435-61AC5885E2FE}" type="pres">
      <dgm:prSet presAssocID="{192CC552-C82C-4367-B3D0-FB6D2D55F96C}" presName="dummy4a" presStyleCnt="0"/>
      <dgm:spPr/>
    </dgm:pt>
    <dgm:pt modelId="{4CE87EB9-1FE4-41C2-82A9-CECE27C06728}" type="pres">
      <dgm:prSet presAssocID="{192CC552-C82C-4367-B3D0-FB6D2D55F96C}" presName="dummy4b" presStyleCnt="0"/>
      <dgm:spPr/>
    </dgm:pt>
    <dgm:pt modelId="{A15ED527-792E-4293-8445-240DBACBADA3}" type="pres">
      <dgm:prSet presAssocID="{192CC552-C82C-4367-B3D0-FB6D2D55F96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F1B0328-0A0F-41DC-8443-77EA8DDB34F7}" type="pres">
      <dgm:prSet presAssocID="{192CC552-C82C-4367-B3D0-FB6D2D55F96C}" presName="wedge5" presStyleLbl="node1" presStyleIdx="4" presStyleCnt="5"/>
      <dgm:spPr/>
    </dgm:pt>
    <dgm:pt modelId="{5068B2DA-512C-40AF-8E81-60B79B60F33C}" type="pres">
      <dgm:prSet presAssocID="{192CC552-C82C-4367-B3D0-FB6D2D55F96C}" presName="dummy5a" presStyleCnt="0"/>
      <dgm:spPr/>
    </dgm:pt>
    <dgm:pt modelId="{D24CE2B2-F3C2-40E6-974C-956EFF1B2674}" type="pres">
      <dgm:prSet presAssocID="{192CC552-C82C-4367-B3D0-FB6D2D55F96C}" presName="dummy5b" presStyleCnt="0"/>
      <dgm:spPr/>
    </dgm:pt>
    <dgm:pt modelId="{15C155CC-D377-4A32-A727-49FBF2A389D6}" type="pres">
      <dgm:prSet presAssocID="{192CC552-C82C-4367-B3D0-FB6D2D55F96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16D88DDE-32A8-4CEF-8ED2-41DCA88FA78F}" type="pres">
      <dgm:prSet presAssocID="{2080A8B1-AD9D-487B-B5BE-DC89ABA63AEA}" presName="arrowWedge1" presStyleLbl="fgSibTrans2D1" presStyleIdx="0" presStyleCnt="5"/>
      <dgm:spPr/>
    </dgm:pt>
    <dgm:pt modelId="{2056257B-56E2-4BE9-898A-BAABC85F1C08}" type="pres">
      <dgm:prSet presAssocID="{8CC00FF7-E9E3-4B34-BBD2-8A556AFA2183}" presName="arrowWedge2" presStyleLbl="fgSibTrans2D1" presStyleIdx="1" presStyleCnt="5"/>
      <dgm:spPr/>
    </dgm:pt>
    <dgm:pt modelId="{1ACE4A06-AC76-41AB-9790-6984411891AB}" type="pres">
      <dgm:prSet presAssocID="{B59AB477-0F2C-481B-92DF-54E2AAB35546}" presName="arrowWedge3" presStyleLbl="fgSibTrans2D1" presStyleIdx="2" presStyleCnt="5"/>
      <dgm:spPr/>
    </dgm:pt>
    <dgm:pt modelId="{AE556A5D-A38D-427C-B53B-3FD83059F9A4}" type="pres">
      <dgm:prSet presAssocID="{C14A1959-901C-4986-8948-92426DB8696D}" presName="arrowWedge4" presStyleLbl="fgSibTrans2D1" presStyleIdx="3" presStyleCnt="5"/>
      <dgm:spPr/>
    </dgm:pt>
    <dgm:pt modelId="{38A8F69D-A0BC-4904-BD28-D73F9EDB385C}" type="pres">
      <dgm:prSet presAssocID="{BDBE63CB-35B8-44CE-8D81-EFAA44B3D675}" presName="arrowWedge5" presStyleLbl="fgSibTrans2D1" presStyleIdx="4" presStyleCnt="5"/>
      <dgm:spPr/>
    </dgm:pt>
  </dgm:ptLst>
  <dgm:cxnLst>
    <dgm:cxn modelId="{B8B5F370-C858-47C6-8621-B13372537E2D}" srcId="{192CC552-C82C-4367-B3D0-FB6D2D55F96C}" destId="{D324E817-CCE9-4C12-A619-E2B342BE29C2}" srcOrd="1" destOrd="0" parTransId="{9C3FEDA2-AEFD-4CA8-9B6F-4E9EABF2DDAC}" sibTransId="{8CC00FF7-E9E3-4B34-BBD2-8A556AFA2183}"/>
    <dgm:cxn modelId="{DA672774-5F8A-47D5-B4A2-ABD35AE3ACCA}" type="presOf" srcId="{49B3602A-1E98-4B57-9D86-139EDF681298}" destId="{EF1B0328-0A0F-41DC-8443-77EA8DDB34F7}" srcOrd="0" destOrd="0" presId="urn:microsoft.com/office/officeart/2005/8/layout/cycle8"/>
    <dgm:cxn modelId="{97C9918B-E252-4D44-9128-78F6B4BA6DEF}" srcId="{192CC552-C82C-4367-B3D0-FB6D2D55F96C}" destId="{170A6538-7973-426A-9F14-70F5BD7773E1}" srcOrd="3" destOrd="0" parTransId="{F142FBD6-CAFE-49AD-94C3-D0927D182038}" sibTransId="{C14A1959-901C-4986-8948-92426DB8696D}"/>
    <dgm:cxn modelId="{2D3B9F92-1785-44D7-9316-76E10D555BB3}" type="presOf" srcId="{170A6538-7973-426A-9F14-70F5BD7773E1}" destId="{A15ED527-792E-4293-8445-240DBACBADA3}" srcOrd="1" destOrd="0" presId="urn:microsoft.com/office/officeart/2005/8/layout/cycle8"/>
    <dgm:cxn modelId="{818AE09E-66E2-4954-ACF7-BEBB65AD9372}" srcId="{192CC552-C82C-4367-B3D0-FB6D2D55F96C}" destId="{25C7942D-8DCC-44F1-AF3C-89D3AC4B6231}" srcOrd="0" destOrd="0" parTransId="{F06D2EDD-93DC-46D1-BFCA-25FC4DE9FD37}" sibTransId="{2080A8B1-AD9D-487B-B5BE-DC89ABA63AEA}"/>
    <dgm:cxn modelId="{FED5C09F-0FB5-4D8D-B085-3FAC02BDD946}" type="presOf" srcId="{D324E817-CCE9-4C12-A619-E2B342BE29C2}" destId="{D879AE83-C577-4168-858C-2D5F4D96C228}" srcOrd="0" destOrd="0" presId="urn:microsoft.com/office/officeart/2005/8/layout/cycle8"/>
    <dgm:cxn modelId="{A2670AA5-529C-4A18-BECA-E66CD45FB413}" type="presOf" srcId="{49B3602A-1E98-4B57-9D86-139EDF681298}" destId="{15C155CC-D377-4A32-A727-49FBF2A389D6}" srcOrd="1" destOrd="0" presId="urn:microsoft.com/office/officeart/2005/8/layout/cycle8"/>
    <dgm:cxn modelId="{6433BFBB-334B-440A-AD14-2376F6EB84F2}" type="presOf" srcId="{25C7942D-8DCC-44F1-AF3C-89D3AC4B6231}" destId="{69983749-55E0-4AE4-BBAF-E0448D64041F}" srcOrd="1" destOrd="0" presId="urn:microsoft.com/office/officeart/2005/8/layout/cycle8"/>
    <dgm:cxn modelId="{A27A72BD-AFE0-477F-942A-DB9E7056B787}" type="presOf" srcId="{D324E817-CCE9-4C12-A619-E2B342BE29C2}" destId="{29CAE69A-B03F-4E0F-A6E7-A09B5B615B75}" srcOrd="1" destOrd="0" presId="urn:microsoft.com/office/officeart/2005/8/layout/cycle8"/>
    <dgm:cxn modelId="{29D4D7BD-31A6-46C5-B339-5F76D0EFF3FF}" type="presOf" srcId="{25C7942D-8DCC-44F1-AF3C-89D3AC4B6231}" destId="{CC25D368-2299-402B-9067-C3F58E1BB05D}" srcOrd="0" destOrd="0" presId="urn:microsoft.com/office/officeart/2005/8/layout/cycle8"/>
    <dgm:cxn modelId="{596070C5-2EB7-4659-9E53-CA05C73EA54C}" type="presOf" srcId="{170A6538-7973-426A-9F14-70F5BD7773E1}" destId="{1B2B899D-2A96-404F-A456-E79355CCF7DE}" srcOrd="0" destOrd="0" presId="urn:microsoft.com/office/officeart/2005/8/layout/cycle8"/>
    <dgm:cxn modelId="{934C37CB-4A01-49B8-9BA2-AB58DE184BDC}" type="presOf" srcId="{38865A89-69CF-43AE-A503-41B661DA04E2}" destId="{94983DEB-9F81-4D3D-86C8-07993E38F116}" srcOrd="0" destOrd="0" presId="urn:microsoft.com/office/officeart/2005/8/layout/cycle8"/>
    <dgm:cxn modelId="{54AC63CD-90CE-42A9-846F-F6779AADC582}" type="presOf" srcId="{192CC552-C82C-4367-B3D0-FB6D2D55F96C}" destId="{4BF22C94-0711-4786-976E-B62A8D8D1C77}" srcOrd="0" destOrd="0" presId="urn:microsoft.com/office/officeart/2005/8/layout/cycle8"/>
    <dgm:cxn modelId="{BEA8E2D0-074D-4C3C-99C0-1768EAC6D373}" srcId="{192CC552-C82C-4367-B3D0-FB6D2D55F96C}" destId="{38865A89-69CF-43AE-A503-41B661DA04E2}" srcOrd="2" destOrd="0" parTransId="{1352A571-8943-4966-9AB9-4643D6786D24}" sibTransId="{B59AB477-0F2C-481B-92DF-54E2AAB35546}"/>
    <dgm:cxn modelId="{4C83CDDA-DBDF-43CB-9C22-96744A8AB2E8}" type="presOf" srcId="{38865A89-69CF-43AE-A503-41B661DA04E2}" destId="{5B7E8DA9-4F3E-4D3A-891D-25EBD83F4F45}" srcOrd="1" destOrd="0" presId="urn:microsoft.com/office/officeart/2005/8/layout/cycle8"/>
    <dgm:cxn modelId="{4DEC45E4-90C2-40DC-BE2A-1957ECBC2536}" srcId="{192CC552-C82C-4367-B3D0-FB6D2D55F96C}" destId="{49B3602A-1E98-4B57-9D86-139EDF681298}" srcOrd="4" destOrd="0" parTransId="{0749B018-2CB5-442E-879F-C12ED5B85DE4}" sibTransId="{BDBE63CB-35B8-44CE-8D81-EFAA44B3D675}"/>
    <dgm:cxn modelId="{FB49C102-2D6C-4BDB-9CFE-5C63BBCC7A24}" type="presParOf" srcId="{4BF22C94-0711-4786-976E-B62A8D8D1C77}" destId="{CC25D368-2299-402B-9067-C3F58E1BB05D}" srcOrd="0" destOrd="0" presId="urn:microsoft.com/office/officeart/2005/8/layout/cycle8"/>
    <dgm:cxn modelId="{0246BBF0-BB0B-457F-B61B-8ACA122D2415}" type="presParOf" srcId="{4BF22C94-0711-4786-976E-B62A8D8D1C77}" destId="{0A714289-3256-4213-B463-E02D2EFEEA07}" srcOrd="1" destOrd="0" presId="urn:microsoft.com/office/officeart/2005/8/layout/cycle8"/>
    <dgm:cxn modelId="{FCE5C20D-E687-4489-8DFC-0D053137E0D3}" type="presParOf" srcId="{4BF22C94-0711-4786-976E-B62A8D8D1C77}" destId="{8E7C383C-1339-45CA-9FB0-CD5181EF1256}" srcOrd="2" destOrd="0" presId="urn:microsoft.com/office/officeart/2005/8/layout/cycle8"/>
    <dgm:cxn modelId="{2A946253-9CDD-4698-AF3B-68351EBA5D27}" type="presParOf" srcId="{4BF22C94-0711-4786-976E-B62A8D8D1C77}" destId="{69983749-55E0-4AE4-BBAF-E0448D64041F}" srcOrd="3" destOrd="0" presId="urn:microsoft.com/office/officeart/2005/8/layout/cycle8"/>
    <dgm:cxn modelId="{AD399EDA-B522-447E-A916-8157A03068F2}" type="presParOf" srcId="{4BF22C94-0711-4786-976E-B62A8D8D1C77}" destId="{D879AE83-C577-4168-858C-2D5F4D96C228}" srcOrd="4" destOrd="0" presId="urn:microsoft.com/office/officeart/2005/8/layout/cycle8"/>
    <dgm:cxn modelId="{0F675490-EFED-445C-95F7-DF4BB5280501}" type="presParOf" srcId="{4BF22C94-0711-4786-976E-B62A8D8D1C77}" destId="{F9B8740C-808B-4447-9CC5-B8DE3C11E764}" srcOrd="5" destOrd="0" presId="urn:microsoft.com/office/officeart/2005/8/layout/cycle8"/>
    <dgm:cxn modelId="{F098C169-7EDD-4CF8-9308-00472E6AF276}" type="presParOf" srcId="{4BF22C94-0711-4786-976E-B62A8D8D1C77}" destId="{70C50ED3-B355-4A61-AD2D-06F627E9E00F}" srcOrd="6" destOrd="0" presId="urn:microsoft.com/office/officeart/2005/8/layout/cycle8"/>
    <dgm:cxn modelId="{3B60A08B-1BE6-4320-97E3-6AC950F9E6E2}" type="presParOf" srcId="{4BF22C94-0711-4786-976E-B62A8D8D1C77}" destId="{29CAE69A-B03F-4E0F-A6E7-A09B5B615B75}" srcOrd="7" destOrd="0" presId="urn:microsoft.com/office/officeart/2005/8/layout/cycle8"/>
    <dgm:cxn modelId="{A06EB4BB-FE81-448B-827E-5522EC6A0B28}" type="presParOf" srcId="{4BF22C94-0711-4786-976E-B62A8D8D1C77}" destId="{94983DEB-9F81-4D3D-86C8-07993E38F116}" srcOrd="8" destOrd="0" presId="urn:microsoft.com/office/officeart/2005/8/layout/cycle8"/>
    <dgm:cxn modelId="{A4E7E085-0092-4BCF-AB99-229250FED362}" type="presParOf" srcId="{4BF22C94-0711-4786-976E-B62A8D8D1C77}" destId="{428277A0-20AF-4391-B1EB-E2D40D2EFBD1}" srcOrd="9" destOrd="0" presId="urn:microsoft.com/office/officeart/2005/8/layout/cycle8"/>
    <dgm:cxn modelId="{0D0DEF16-F74F-4013-A536-1999F1D07A1C}" type="presParOf" srcId="{4BF22C94-0711-4786-976E-B62A8D8D1C77}" destId="{77B0AAC5-88A3-4DDF-8FFC-E32EC15378B2}" srcOrd="10" destOrd="0" presId="urn:microsoft.com/office/officeart/2005/8/layout/cycle8"/>
    <dgm:cxn modelId="{688A0D6E-3E1A-479C-AB51-F131C45B0479}" type="presParOf" srcId="{4BF22C94-0711-4786-976E-B62A8D8D1C77}" destId="{5B7E8DA9-4F3E-4D3A-891D-25EBD83F4F45}" srcOrd="11" destOrd="0" presId="urn:microsoft.com/office/officeart/2005/8/layout/cycle8"/>
    <dgm:cxn modelId="{CA0D8C5E-4801-40C6-832D-8F307C3FBD1B}" type="presParOf" srcId="{4BF22C94-0711-4786-976E-B62A8D8D1C77}" destId="{1B2B899D-2A96-404F-A456-E79355CCF7DE}" srcOrd="12" destOrd="0" presId="urn:microsoft.com/office/officeart/2005/8/layout/cycle8"/>
    <dgm:cxn modelId="{4CCF6900-36F6-4A79-9966-BD908F084C30}" type="presParOf" srcId="{4BF22C94-0711-4786-976E-B62A8D8D1C77}" destId="{5D2014E2-BB25-4167-9435-61AC5885E2FE}" srcOrd="13" destOrd="0" presId="urn:microsoft.com/office/officeart/2005/8/layout/cycle8"/>
    <dgm:cxn modelId="{DDF76F8E-4F5C-424B-B0A6-352F0614279F}" type="presParOf" srcId="{4BF22C94-0711-4786-976E-B62A8D8D1C77}" destId="{4CE87EB9-1FE4-41C2-82A9-CECE27C06728}" srcOrd="14" destOrd="0" presId="urn:microsoft.com/office/officeart/2005/8/layout/cycle8"/>
    <dgm:cxn modelId="{2BCEBE3F-49B1-4162-BDC5-5185E960DC24}" type="presParOf" srcId="{4BF22C94-0711-4786-976E-B62A8D8D1C77}" destId="{A15ED527-792E-4293-8445-240DBACBADA3}" srcOrd="15" destOrd="0" presId="urn:microsoft.com/office/officeart/2005/8/layout/cycle8"/>
    <dgm:cxn modelId="{659B084B-F5F0-4A3D-BDC2-D93B58FF0CA7}" type="presParOf" srcId="{4BF22C94-0711-4786-976E-B62A8D8D1C77}" destId="{EF1B0328-0A0F-41DC-8443-77EA8DDB34F7}" srcOrd="16" destOrd="0" presId="urn:microsoft.com/office/officeart/2005/8/layout/cycle8"/>
    <dgm:cxn modelId="{35515BF6-B46F-4B67-8675-3C5A2E29C9CB}" type="presParOf" srcId="{4BF22C94-0711-4786-976E-B62A8D8D1C77}" destId="{5068B2DA-512C-40AF-8E81-60B79B60F33C}" srcOrd="17" destOrd="0" presId="urn:microsoft.com/office/officeart/2005/8/layout/cycle8"/>
    <dgm:cxn modelId="{CDB4D7FD-A0C6-4A69-BB37-0D373948CC4F}" type="presParOf" srcId="{4BF22C94-0711-4786-976E-B62A8D8D1C77}" destId="{D24CE2B2-F3C2-40E6-974C-956EFF1B2674}" srcOrd="18" destOrd="0" presId="urn:microsoft.com/office/officeart/2005/8/layout/cycle8"/>
    <dgm:cxn modelId="{3CDAFB58-ED50-4489-8740-B55E3B35A959}" type="presParOf" srcId="{4BF22C94-0711-4786-976E-B62A8D8D1C77}" destId="{15C155CC-D377-4A32-A727-49FBF2A389D6}" srcOrd="19" destOrd="0" presId="urn:microsoft.com/office/officeart/2005/8/layout/cycle8"/>
    <dgm:cxn modelId="{3C5A4C83-C4F4-49DE-AA4E-85F28AE29638}" type="presParOf" srcId="{4BF22C94-0711-4786-976E-B62A8D8D1C77}" destId="{16D88DDE-32A8-4CEF-8ED2-41DCA88FA78F}" srcOrd="20" destOrd="0" presId="urn:microsoft.com/office/officeart/2005/8/layout/cycle8"/>
    <dgm:cxn modelId="{83E74CC4-511B-47AA-985A-E9DA9D76C04A}" type="presParOf" srcId="{4BF22C94-0711-4786-976E-B62A8D8D1C77}" destId="{2056257B-56E2-4BE9-898A-BAABC85F1C08}" srcOrd="21" destOrd="0" presId="urn:microsoft.com/office/officeart/2005/8/layout/cycle8"/>
    <dgm:cxn modelId="{2FB31F54-36FF-4836-A702-CC646A64FFC3}" type="presParOf" srcId="{4BF22C94-0711-4786-976E-B62A8D8D1C77}" destId="{1ACE4A06-AC76-41AB-9790-6984411891AB}" srcOrd="22" destOrd="0" presId="urn:microsoft.com/office/officeart/2005/8/layout/cycle8"/>
    <dgm:cxn modelId="{3082D39F-C354-4B4F-9D85-CCB50C7AF41B}" type="presParOf" srcId="{4BF22C94-0711-4786-976E-B62A8D8D1C77}" destId="{AE556A5D-A38D-427C-B53B-3FD83059F9A4}" srcOrd="23" destOrd="0" presId="urn:microsoft.com/office/officeart/2005/8/layout/cycle8"/>
    <dgm:cxn modelId="{95DC819B-B5BF-4BFA-AB7A-BFF280DF299B}" type="presParOf" srcId="{4BF22C94-0711-4786-976E-B62A8D8D1C77}" destId="{38A8F69D-A0BC-4904-BD28-D73F9EDB385C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2CC552-C82C-4367-B3D0-FB6D2D55F96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C7942D-8DCC-44F1-AF3C-89D3AC4B6231}">
      <dgm:prSet/>
      <dgm:spPr/>
      <dgm:t>
        <a:bodyPr/>
        <a:lstStyle/>
        <a:p>
          <a:r>
            <a:rPr lang="it-IT" b="1" dirty="0"/>
            <a:t>Il grande dodecaedro stellato</a:t>
          </a:r>
          <a:endParaRPr lang="en-US" dirty="0"/>
        </a:p>
      </dgm:t>
    </dgm:pt>
    <dgm:pt modelId="{F06D2EDD-93DC-46D1-BFCA-25FC4DE9FD37}" type="parTrans" cxnId="{818AE09E-66E2-4954-ACF7-BEBB65AD9372}">
      <dgm:prSet/>
      <dgm:spPr/>
      <dgm:t>
        <a:bodyPr/>
        <a:lstStyle/>
        <a:p>
          <a:endParaRPr lang="en-US"/>
        </a:p>
      </dgm:t>
    </dgm:pt>
    <dgm:pt modelId="{2080A8B1-AD9D-487B-B5BE-DC89ABA63AEA}" type="sibTrans" cxnId="{818AE09E-66E2-4954-ACF7-BEBB65AD9372}">
      <dgm:prSet/>
      <dgm:spPr/>
      <dgm:t>
        <a:bodyPr/>
        <a:lstStyle/>
        <a:p>
          <a:endParaRPr lang="en-US"/>
        </a:p>
      </dgm:t>
    </dgm:pt>
    <dgm:pt modelId="{D324E817-CCE9-4C12-A619-E2B342BE29C2}">
      <dgm:prSet/>
      <dgm:spPr/>
      <dgm:t>
        <a:bodyPr/>
        <a:lstStyle/>
        <a:p>
          <a:r>
            <a:rPr lang="it-IT" dirty="0"/>
            <a:t>Facce: 12</a:t>
          </a:r>
        </a:p>
        <a:p>
          <a:r>
            <a:rPr lang="it-IT" dirty="0"/>
            <a:t> a forma di pentagoni stellati</a:t>
          </a:r>
          <a:endParaRPr lang="en-US" dirty="0"/>
        </a:p>
      </dgm:t>
    </dgm:pt>
    <dgm:pt modelId="{9C3FEDA2-AEFD-4CA8-9B6F-4E9EABF2DDAC}" type="parTrans" cxnId="{B8B5F370-C858-47C6-8621-B13372537E2D}">
      <dgm:prSet/>
      <dgm:spPr/>
      <dgm:t>
        <a:bodyPr/>
        <a:lstStyle/>
        <a:p>
          <a:endParaRPr lang="en-US"/>
        </a:p>
      </dgm:t>
    </dgm:pt>
    <dgm:pt modelId="{8CC00FF7-E9E3-4B34-BBD2-8A556AFA2183}" type="sibTrans" cxnId="{B8B5F370-C858-47C6-8621-B13372537E2D}">
      <dgm:prSet/>
      <dgm:spPr/>
      <dgm:t>
        <a:bodyPr/>
        <a:lstStyle/>
        <a:p>
          <a:endParaRPr lang="en-US"/>
        </a:p>
      </dgm:t>
    </dgm:pt>
    <dgm:pt modelId="{170A6538-7973-426A-9F14-70F5BD7773E1}">
      <dgm:prSet/>
      <dgm:spPr/>
      <dgm:t>
        <a:bodyPr/>
        <a:lstStyle/>
        <a:p>
          <a:r>
            <a:rPr lang="it-IT" dirty="0"/>
            <a:t>Vertici: 20.</a:t>
          </a:r>
        </a:p>
        <a:p>
          <a:r>
            <a:rPr lang="it-IT" dirty="0"/>
            <a:t>3 spigoli per ogni vertice.</a:t>
          </a:r>
          <a:endParaRPr lang="en-US" dirty="0"/>
        </a:p>
      </dgm:t>
    </dgm:pt>
    <dgm:pt modelId="{F142FBD6-CAFE-49AD-94C3-D0927D182038}" type="parTrans" cxnId="{97C9918B-E252-4D44-9128-78F6B4BA6DEF}">
      <dgm:prSet/>
      <dgm:spPr/>
      <dgm:t>
        <a:bodyPr/>
        <a:lstStyle/>
        <a:p>
          <a:endParaRPr lang="en-US"/>
        </a:p>
      </dgm:t>
    </dgm:pt>
    <dgm:pt modelId="{C14A1959-901C-4986-8948-92426DB8696D}" type="sibTrans" cxnId="{97C9918B-E252-4D44-9128-78F6B4BA6DEF}">
      <dgm:prSet/>
      <dgm:spPr/>
      <dgm:t>
        <a:bodyPr/>
        <a:lstStyle/>
        <a:p>
          <a:endParaRPr lang="en-US"/>
        </a:p>
      </dgm:t>
    </dgm:pt>
    <dgm:pt modelId="{38865A89-69CF-43AE-A503-41B661DA04E2}">
      <dgm:prSet/>
      <dgm:spPr/>
      <dgm:t>
        <a:bodyPr/>
        <a:lstStyle/>
        <a:p>
          <a:r>
            <a:rPr lang="it-IT"/>
            <a:t>Spigoli: 30</a:t>
          </a:r>
          <a:endParaRPr lang="en-US"/>
        </a:p>
      </dgm:t>
    </dgm:pt>
    <dgm:pt modelId="{B59AB477-0F2C-481B-92DF-54E2AAB35546}" type="sibTrans" cxnId="{BEA8E2D0-074D-4C3C-99C0-1768EAC6D373}">
      <dgm:prSet/>
      <dgm:spPr/>
      <dgm:t>
        <a:bodyPr/>
        <a:lstStyle/>
        <a:p>
          <a:endParaRPr lang="en-US"/>
        </a:p>
      </dgm:t>
    </dgm:pt>
    <dgm:pt modelId="{1352A571-8943-4966-9AB9-4643D6786D24}" type="parTrans" cxnId="{BEA8E2D0-074D-4C3C-99C0-1768EAC6D373}">
      <dgm:prSet/>
      <dgm:spPr/>
      <dgm:t>
        <a:bodyPr/>
        <a:lstStyle/>
        <a:p>
          <a:endParaRPr lang="en-US"/>
        </a:p>
      </dgm:t>
    </dgm:pt>
    <dgm:pt modelId="{4BF22C94-0711-4786-976E-B62A8D8D1C77}" type="pres">
      <dgm:prSet presAssocID="{192CC552-C82C-4367-B3D0-FB6D2D55F96C}" presName="compositeShape" presStyleCnt="0">
        <dgm:presLayoutVars>
          <dgm:chMax val="7"/>
          <dgm:dir/>
          <dgm:resizeHandles val="exact"/>
        </dgm:presLayoutVars>
      </dgm:prSet>
      <dgm:spPr/>
    </dgm:pt>
    <dgm:pt modelId="{CC25D368-2299-402B-9067-C3F58E1BB05D}" type="pres">
      <dgm:prSet presAssocID="{192CC552-C82C-4367-B3D0-FB6D2D55F96C}" presName="wedge1" presStyleLbl="node1" presStyleIdx="0" presStyleCnt="4"/>
      <dgm:spPr/>
    </dgm:pt>
    <dgm:pt modelId="{0A714289-3256-4213-B463-E02D2EFEEA07}" type="pres">
      <dgm:prSet presAssocID="{192CC552-C82C-4367-B3D0-FB6D2D55F96C}" presName="dummy1a" presStyleCnt="0"/>
      <dgm:spPr/>
    </dgm:pt>
    <dgm:pt modelId="{8E7C383C-1339-45CA-9FB0-CD5181EF1256}" type="pres">
      <dgm:prSet presAssocID="{192CC552-C82C-4367-B3D0-FB6D2D55F96C}" presName="dummy1b" presStyleCnt="0"/>
      <dgm:spPr/>
    </dgm:pt>
    <dgm:pt modelId="{69983749-55E0-4AE4-BBAF-E0448D64041F}" type="pres">
      <dgm:prSet presAssocID="{192CC552-C82C-4367-B3D0-FB6D2D55F9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879AE83-C577-4168-858C-2D5F4D96C228}" type="pres">
      <dgm:prSet presAssocID="{192CC552-C82C-4367-B3D0-FB6D2D55F96C}" presName="wedge2" presStyleLbl="node1" presStyleIdx="1" presStyleCnt="4"/>
      <dgm:spPr/>
    </dgm:pt>
    <dgm:pt modelId="{F9B8740C-808B-4447-9CC5-B8DE3C11E764}" type="pres">
      <dgm:prSet presAssocID="{192CC552-C82C-4367-B3D0-FB6D2D55F96C}" presName="dummy2a" presStyleCnt="0"/>
      <dgm:spPr/>
    </dgm:pt>
    <dgm:pt modelId="{70C50ED3-B355-4A61-AD2D-06F627E9E00F}" type="pres">
      <dgm:prSet presAssocID="{192CC552-C82C-4367-B3D0-FB6D2D55F96C}" presName="dummy2b" presStyleCnt="0"/>
      <dgm:spPr/>
    </dgm:pt>
    <dgm:pt modelId="{29CAE69A-B03F-4E0F-A6E7-A09B5B615B75}" type="pres">
      <dgm:prSet presAssocID="{192CC552-C82C-4367-B3D0-FB6D2D55F9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4983DEB-9F81-4D3D-86C8-07993E38F116}" type="pres">
      <dgm:prSet presAssocID="{192CC552-C82C-4367-B3D0-FB6D2D55F96C}" presName="wedge3" presStyleLbl="node1" presStyleIdx="2" presStyleCnt="4"/>
      <dgm:spPr/>
    </dgm:pt>
    <dgm:pt modelId="{428277A0-20AF-4391-B1EB-E2D40D2EFBD1}" type="pres">
      <dgm:prSet presAssocID="{192CC552-C82C-4367-B3D0-FB6D2D55F96C}" presName="dummy3a" presStyleCnt="0"/>
      <dgm:spPr/>
    </dgm:pt>
    <dgm:pt modelId="{77B0AAC5-88A3-4DDF-8FFC-E32EC15378B2}" type="pres">
      <dgm:prSet presAssocID="{192CC552-C82C-4367-B3D0-FB6D2D55F96C}" presName="dummy3b" presStyleCnt="0"/>
      <dgm:spPr/>
    </dgm:pt>
    <dgm:pt modelId="{5B7E8DA9-4F3E-4D3A-891D-25EBD83F4F45}" type="pres">
      <dgm:prSet presAssocID="{192CC552-C82C-4367-B3D0-FB6D2D55F9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2B899D-2A96-404F-A456-E79355CCF7DE}" type="pres">
      <dgm:prSet presAssocID="{192CC552-C82C-4367-B3D0-FB6D2D55F96C}" presName="wedge4" presStyleLbl="node1" presStyleIdx="3" presStyleCnt="4" custLinFactNeighborX="-961" custLinFactNeighborY="-1097"/>
      <dgm:spPr/>
    </dgm:pt>
    <dgm:pt modelId="{5D2014E2-BB25-4167-9435-61AC5885E2FE}" type="pres">
      <dgm:prSet presAssocID="{192CC552-C82C-4367-B3D0-FB6D2D55F96C}" presName="dummy4a" presStyleCnt="0"/>
      <dgm:spPr/>
    </dgm:pt>
    <dgm:pt modelId="{4CE87EB9-1FE4-41C2-82A9-CECE27C06728}" type="pres">
      <dgm:prSet presAssocID="{192CC552-C82C-4367-B3D0-FB6D2D55F96C}" presName="dummy4b" presStyleCnt="0"/>
      <dgm:spPr/>
    </dgm:pt>
    <dgm:pt modelId="{A15ED527-792E-4293-8445-240DBACBADA3}" type="pres">
      <dgm:prSet presAssocID="{192CC552-C82C-4367-B3D0-FB6D2D55F9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6D88DDE-32A8-4CEF-8ED2-41DCA88FA78F}" type="pres">
      <dgm:prSet presAssocID="{2080A8B1-AD9D-487B-B5BE-DC89ABA63AEA}" presName="arrowWedge1" presStyleLbl="fgSibTrans2D1" presStyleIdx="0" presStyleCnt="4"/>
      <dgm:spPr/>
    </dgm:pt>
    <dgm:pt modelId="{2056257B-56E2-4BE9-898A-BAABC85F1C08}" type="pres">
      <dgm:prSet presAssocID="{8CC00FF7-E9E3-4B34-BBD2-8A556AFA2183}" presName="arrowWedge2" presStyleLbl="fgSibTrans2D1" presStyleIdx="1" presStyleCnt="4"/>
      <dgm:spPr/>
    </dgm:pt>
    <dgm:pt modelId="{1ACE4A06-AC76-41AB-9790-6984411891AB}" type="pres">
      <dgm:prSet presAssocID="{B59AB477-0F2C-481B-92DF-54E2AAB35546}" presName="arrowWedge3" presStyleLbl="fgSibTrans2D1" presStyleIdx="2" presStyleCnt="4"/>
      <dgm:spPr/>
    </dgm:pt>
    <dgm:pt modelId="{AE556A5D-A38D-427C-B53B-3FD83059F9A4}" type="pres">
      <dgm:prSet presAssocID="{C14A1959-901C-4986-8948-92426DB8696D}" presName="arrowWedge4" presStyleLbl="fgSibTrans2D1" presStyleIdx="3" presStyleCnt="4"/>
      <dgm:spPr/>
    </dgm:pt>
  </dgm:ptLst>
  <dgm:cxnLst>
    <dgm:cxn modelId="{B8B5F370-C858-47C6-8621-B13372537E2D}" srcId="{192CC552-C82C-4367-B3D0-FB6D2D55F96C}" destId="{D324E817-CCE9-4C12-A619-E2B342BE29C2}" srcOrd="1" destOrd="0" parTransId="{9C3FEDA2-AEFD-4CA8-9B6F-4E9EABF2DDAC}" sibTransId="{8CC00FF7-E9E3-4B34-BBD2-8A556AFA2183}"/>
    <dgm:cxn modelId="{97C9918B-E252-4D44-9128-78F6B4BA6DEF}" srcId="{192CC552-C82C-4367-B3D0-FB6D2D55F96C}" destId="{170A6538-7973-426A-9F14-70F5BD7773E1}" srcOrd="3" destOrd="0" parTransId="{F142FBD6-CAFE-49AD-94C3-D0927D182038}" sibTransId="{C14A1959-901C-4986-8948-92426DB8696D}"/>
    <dgm:cxn modelId="{2D3B9F92-1785-44D7-9316-76E10D555BB3}" type="presOf" srcId="{170A6538-7973-426A-9F14-70F5BD7773E1}" destId="{A15ED527-792E-4293-8445-240DBACBADA3}" srcOrd="1" destOrd="0" presId="urn:microsoft.com/office/officeart/2005/8/layout/cycle8"/>
    <dgm:cxn modelId="{818AE09E-66E2-4954-ACF7-BEBB65AD9372}" srcId="{192CC552-C82C-4367-B3D0-FB6D2D55F96C}" destId="{25C7942D-8DCC-44F1-AF3C-89D3AC4B6231}" srcOrd="0" destOrd="0" parTransId="{F06D2EDD-93DC-46D1-BFCA-25FC4DE9FD37}" sibTransId="{2080A8B1-AD9D-487B-B5BE-DC89ABA63AEA}"/>
    <dgm:cxn modelId="{FED5C09F-0FB5-4D8D-B085-3FAC02BDD946}" type="presOf" srcId="{D324E817-CCE9-4C12-A619-E2B342BE29C2}" destId="{D879AE83-C577-4168-858C-2D5F4D96C228}" srcOrd="0" destOrd="0" presId="urn:microsoft.com/office/officeart/2005/8/layout/cycle8"/>
    <dgm:cxn modelId="{6433BFBB-334B-440A-AD14-2376F6EB84F2}" type="presOf" srcId="{25C7942D-8DCC-44F1-AF3C-89D3AC4B6231}" destId="{69983749-55E0-4AE4-BBAF-E0448D64041F}" srcOrd="1" destOrd="0" presId="urn:microsoft.com/office/officeart/2005/8/layout/cycle8"/>
    <dgm:cxn modelId="{A27A72BD-AFE0-477F-942A-DB9E7056B787}" type="presOf" srcId="{D324E817-CCE9-4C12-A619-E2B342BE29C2}" destId="{29CAE69A-B03F-4E0F-A6E7-A09B5B615B75}" srcOrd="1" destOrd="0" presId="urn:microsoft.com/office/officeart/2005/8/layout/cycle8"/>
    <dgm:cxn modelId="{29D4D7BD-31A6-46C5-B339-5F76D0EFF3FF}" type="presOf" srcId="{25C7942D-8DCC-44F1-AF3C-89D3AC4B6231}" destId="{CC25D368-2299-402B-9067-C3F58E1BB05D}" srcOrd="0" destOrd="0" presId="urn:microsoft.com/office/officeart/2005/8/layout/cycle8"/>
    <dgm:cxn modelId="{596070C5-2EB7-4659-9E53-CA05C73EA54C}" type="presOf" srcId="{170A6538-7973-426A-9F14-70F5BD7773E1}" destId="{1B2B899D-2A96-404F-A456-E79355CCF7DE}" srcOrd="0" destOrd="0" presId="urn:microsoft.com/office/officeart/2005/8/layout/cycle8"/>
    <dgm:cxn modelId="{934C37CB-4A01-49B8-9BA2-AB58DE184BDC}" type="presOf" srcId="{38865A89-69CF-43AE-A503-41B661DA04E2}" destId="{94983DEB-9F81-4D3D-86C8-07993E38F116}" srcOrd="0" destOrd="0" presId="urn:microsoft.com/office/officeart/2005/8/layout/cycle8"/>
    <dgm:cxn modelId="{54AC63CD-90CE-42A9-846F-F6779AADC582}" type="presOf" srcId="{192CC552-C82C-4367-B3D0-FB6D2D55F96C}" destId="{4BF22C94-0711-4786-976E-B62A8D8D1C77}" srcOrd="0" destOrd="0" presId="urn:microsoft.com/office/officeart/2005/8/layout/cycle8"/>
    <dgm:cxn modelId="{BEA8E2D0-074D-4C3C-99C0-1768EAC6D373}" srcId="{192CC552-C82C-4367-B3D0-FB6D2D55F96C}" destId="{38865A89-69CF-43AE-A503-41B661DA04E2}" srcOrd="2" destOrd="0" parTransId="{1352A571-8943-4966-9AB9-4643D6786D24}" sibTransId="{B59AB477-0F2C-481B-92DF-54E2AAB35546}"/>
    <dgm:cxn modelId="{4C83CDDA-DBDF-43CB-9C22-96744A8AB2E8}" type="presOf" srcId="{38865A89-69CF-43AE-A503-41B661DA04E2}" destId="{5B7E8DA9-4F3E-4D3A-891D-25EBD83F4F45}" srcOrd="1" destOrd="0" presId="urn:microsoft.com/office/officeart/2005/8/layout/cycle8"/>
    <dgm:cxn modelId="{FB49C102-2D6C-4BDB-9CFE-5C63BBCC7A24}" type="presParOf" srcId="{4BF22C94-0711-4786-976E-B62A8D8D1C77}" destId="{CC25D368-2299-402B-9067-C3F58E1BB05D}" srcOrd="0" destOrd="0" presId="urn:microsoft.com/office/officeart/2005/8/layout/cycle8"/>
    <dgm:cxn modelId="{0246BBF0-BB0B-457F-B61B-8ACA122D2415}" type="presParOf" srcId="{4BF22C94-0711-4786-976E-B62A8D8D1C77}" destId="{0A714289-3256-4213-B463-E02D2EFEEA07}" srcOrd="1" destOrd="0" presId="urn:microsoft.com/office/officeart/2005/8/layout/cycle8"/>
    <dgm:cxn modelId="{FCE5C20D-E687-4489-8DFC-0D053137E0D3}" type="presParOf" srcId="{4BF22C94-0711-4786-976E-B62A8D8D1C77}" destId="{8E7C383C-1339-45CA-9FB0-CD5181EF1256}" srcOrd="2" destOrd="0" presId="urn:microsoft.com/office/officeart/2005/8/layout/cycle8"/>
    <dgm:cxn modelId="{2A946253-9CDD-4698-AF3B-68351EBA5D27}" type="presParOf" srcId="{4BF22C94-0711-4786-976E-B62A8D8D1C77}" destId="{69983749-55E0-4AE4-BBAF-E0448D64041F}" srcOrd="3" destOrd="0" presId="urn:microsoft.com/office/officeart/2005/8/layout/cycle8"/>
    <dgm:cxn modelId="{AD399EDA-B522-447E-A916-8157A03068F2}" type="presParOf" srcId="{4BF22C94-0711-4786-976E-B62A8D8D1C77}" destId="{D879AE83-C577-4168-858C-2D5F4D96C228}" srcOrd="4" destOrd="0" presId="urn:microsoft.com/office/officeart/2005/8/layout/cycle8"/>
    <dgm:cxn modelId="{0F675490-EFED-445C-95F7-DF4BB5280501}" type="presParOf" srcId="{4BF22C94-0711-4786-976E-B62A8D8D1C77}" destId="{F9B8740C-808B-4447-9CC5-B8DE3C11E764}" srcOrd="5" destOrd="0" presId="urn:microsoft.com/office/officeart/2005/8/layout/cycle8"/>
    <dgm:cxn modelId="{F098C169-7EDD-4CF8-9308-00472E6AF276}" type="presParOf" srcId="{4BF22C94-0711-4786-976E-B62A8D8D1C77}" destId="{70C50ED3-B355-4A61-AD2D-06F627E9E00F}" srcOrd="6" destOrd="0" presId="urn:microsoft.com/office/officeart/2005/8/layout/cycle8"/>
    <dgm:cxn modelId="{3B60A08B-1BE6-4320-97E3-6AC950F9E6E2}" type="presParOf" srcId="{4BF22C94-0711-4786-976E-B62A8D8D1C77}" destId="{29CAE69A-B03F-4E0F-A6E7-A09B5B615B75}" srcOrd="7" destOrd="0" presId="urn:microsoft.com/office/officeart/2005/8/layout/cycle8"/>
    <dgm:cxn modelId="{A06EB4BB-FE81-448B-827E-5522EC6A0B28}" type="presParOf" srcId="{4BF22C94-0711-4786-976E-B62A8D8D1C77}" destId="{94983DEB-9F81-4D3D-86C8-07993E38F116}" srcOrd="8" destOrd="0" presId="urn:microsoft.com/office/officeart/2005/8/layout/cycle8"/>
    <dgm:cxn modelId="{A4E7E085-0092-4BCF-AB99-229250FED362}" type="presParOf" srcId="{4BF22C94-0711-4786-976E-B62A8D8D1C77}" destId="{428277A0-20AF-4391-B1EB-E2D40D2EFBD1}" srcOrd="9" destOrd="0" presId="urn:microsoft.com/office/officeart/2005/8/layout/cycle8"/>
    <dgm:cxn modelId="{0D0DEF16-F74F-4013-A536-1999F1D07A1C}" type="presParOf" srcId="{4BF22C94-0711-4786-976E-B62A8D8D1C77}" destId="{77B0AAC5-88A3-4DDF-8FFC-E32EC15378B2}" srcOrd="10" destOrd="0" presId="urn:microsoft.com/office/officeart/2005/8/layout/cycle8"/>
    <dgm:cxn modelId="{688A0D6E-3E1A-479C-AB51-F131C45B0479}" type="presParOf" srcId="{4BF22C94-0711-4786-976E-B62A8D8D1C77}" destId="{5B7E8DA9-4F3E-4D3A-891D-25EBD83F4F45}" srcOrd="11" destOrd="0" presId="urn:microsoft.com/office/officeart/2005/8/layout/cycle8"/>
    <dgm:cxn modelId="{CA0D8C5E-4801-40C6-832D-8F307C3FBD1B}" type="presParOf" srcId="{4BF22C94-0711-4786-976E-B62A8D8D1C77}" destId="{1B2B899D-2A96-404F-A456-E79355CCF7DE}" srcOrd="12" destOrd="0" presId="urn:microsoft.com/office/officeart/2005/8/layout/cycle8"/>
    <dgm:cxn modelId="{4CCF6900-36F6-4A79-9966-BD908F084C30}" type="presParOf" srcId="{4BF22C94-0711-4786-976E-B62A8D8D1C77}" destId="{5D2014E2-BB25-4167-9435-61AC5885E2FE}" srcOrd="13" destOrd="0" presId="urn:microsoft.com/office/officeart/2005/8/layout/cycle8"/>
    <dgm:cxn modelId="{DDF76F8E-4F5C-424B-B0A6-352F0614279F}" type="presParOf" srcId="{4BF22C94-0711-4786-976E-B62A8D8D1C77}" destId="{4CE87EB9-1FE4-41C2-82A9-CECE27C06728}" srcOrd="14" destOrd="0" presId="urn:microsoft.com/office/officeart/2005/8/layout/cycle8"/>
    <dgm:cxn modelId="{2BCEBE3F-49B1-4162-BDC5-5185E960DC24}" type="presParOf" srcId="{4BF22C94-0711-4786-976E-B62A8D8D1C77}" destId="{A15ED527-792E-4293-8445-240DBACBADA3}" srcOrd="15" destOrd="0" presId="urn:microsoft.com/office/officeart/2005/8/layout/cycle8"/>
    <dgm:cxn modelId="{3C5A4C83-C4F4-49DE-AA4E-85F28AE29638}" type="presParOf" srcId="{4BF22C94-0711-4786-976E-B62A8D8D1C77}" destId="{16D88DDE-32A8-4CEF-8ED2-41DCA88FA78F}" srcOrd="16" destOrd="0" presId="urn:microsoft.com/office/officeart/2005/8/layout/cycle8"/>
    <dgm:cxn modelId="{83E74CC4-511B-47AA-985A-E9DA9D76C04A}" type="presParOf" srcId="{4BF22C94-0711-4786-976E-B62A8D8D1C77}" destId="{2056257B-56E2-4BE9-898A-BAABC85F1C08}" srcOrd="17" destOrd="0" presId="urn:microsoft.com/office/officeart/2005/8/layout/cycle8"/>
    <dgm:cxn modelId="{2FB31F54-36FF-4836-A702-CC646A64FFC3}" type="presParOf" srcId="{4BF22C94-0711-4786-976E-B62A8D8D1C77}" destId="{1ACE4A06-AC76-41AB-9790-6984411891AB}" srcOrd="18" destOrd="0" presId="urn:microsoft.com/office/officeart/2005/8/layout/cycle8"/>
    <dgm:cxn modelId="{3082D39F-C354-4B4F-9D85-CCB50C7AF41B}" type="presParOf" srcId="{4BF22C94-0711-4786-976E-B62A8D8D1C77}" destId="{AE556A5D-A38D-427C-B53B-3FD83059F9A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2CC552-C82C-4367-B3D0-FB6D2D55F96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C7942D-8DCC-44F1-AF3C-89D3AC4B6231}">
      <dgm:prSet/>
      <dgm:spPr/>
      <dgm:t>
        <a:bodyPr/>
        <a:lstStyle/>
        <a:p>
          <a:r>
            <a:rPr lang="it-IT" b="1"/>
            <a:t>Il grande dodecaedro</a:t>
          </a:r>
          <a:endParaRPr lang="en-US" dirty="0"/>
        </a:p>
      </dgm:t>
    </dgm:pt>
    <dgm:pt modelId="{F06D2EDD-93DC-46D1-BFCA-25FC4DE9FD37}" type="parTrans" cxnId="{818AE09E-66E2-4954-ACF7-BEBB65AD9372}">
      <dgm:prSet/>
      <dgm:spPr/>
      <dgm:t>
        <a:bodyPr/>
        <a:lstStyle/>
        <a:p>
          <a:endParaRPr lang="en-US"/>
        </a:p>
      </dgm:t>
    </dgm:pt>
    <dgm:pt modelId="{2080A8B1-AD9D-487B-B5BE-DC89ABA63AEA}" type="sibTrans" cxnId="{818AE09E-66E2-4954-ACF7-BEBB65AD9372}">
      <dgm:prSet/>
      <dgm:spPr/>
      <dgm:t>
        <a:bodyPr/>
        <a:lstStyle/>
        <a:p>
          <a:endParaRPr lang="en-US"/>
        </a:p>
      </dgm:t>
    </dgm:pt>
    <dgm:pt modelId="{D324E817-CCE9-4C12-A619-E2B342BE29C2}">
      <dgm:prSet/>
      <dgm:spPr/>
      <dgm:t>
        <a:bodyPr/>
        <a:lstStyle/>
        <a:p>
          <a:r>
            <a:rPr lang="it-IT"/>
            <a:t>Facce: 12 facce a forma di pentagoni regolari.</a:t>
          </a:r>
          <a:endParaRPr lang="en-US" dirty="0"/>
        </a:p>
      </dgm:t>
    </dgm:pt>
    <dgm:pt modelId="{9C3FEDA2-AEFD-4CA8-9B6F-4E9EABF2DDAC}" type="parTrans" cxnId="{B8B5F370-C858-47C6-8621-B13372537E2D}">
      <dgm:prSet/>
      <dgm:spPr/>
      <dgm:t>
        <a:bodyPr/>
        <a:lstStyle/>
        <a:p>
          <a:endParaRPr lang="en-US"/>
        </a:p>
      </dgm:t>
    </dgm:pt>
    <dgm:pt modelId="{8CC00FF7-E9E3-4B34-BBD2-8A556AFA2183}" type="sibTrans" cxnId="{B8B5F370-C858-47C6-8621-B13372537E2D}">
      <dgm:prSet/>
      <dgm:spPr/>
      <dgm:t>
        <a:bodyPr/>
        <a:lstStyle/>
        <a:p>
          <a:endParaRPr lang="en-US"/>
        </a:p>
      </dgm:t>
    </dgm:pt>
    <dgm:pt modelId="{170A6538-7973-426A-9F14-70F5BD7773E1}">
      <dgm:prSet/>
      <dgm:spPr/>
      <dgm:t>
        <a:bodyPr/>
        <a:lstStyle/>
        <a:p>
          <a:r>
            <a:rPr lang="it-IT" dirty="0"/>
            <a:t>Vertici: 12.</a:t>
          </a:r>
        </a:p>
        <a:p>
          <a:r>
            <a:rPr lang="it-IT" dirty="0"/>
            <a:t>5 spigoli per ogni vertice.</a:t>
          </a:r>
          <a:endParaRPr lang="en-US" dirty="0"/>
        </a:p>
      </dgm:t>
    </dgm:pt>
    <dgm:pt modelId="{F142FBD6-CAFE-49AD-94C3-D0927D182038}" type="parTrans" cxnId="{97C9918B-E252-4D44-9128-78F6B4BA6DEF}">
      <dgm:prSet/>
      <dgm:spPr/>
      <dgm:t>
        <a:bodyPr/>
        <a:lstStyle/>
        <a:p>
          <a:endParaRPr lang="en-US"/>
        </a:p>
      </dgm:t>
    </dgm:pt>
    <dgm:pt modelId="{C14A1959-901C-4986-8948-92426DB8696D}" type="sibTrans" cxnId="{97C9918B-E252-4D44-9128-78F6B4BA6DEF}">
      <dgm:prSet/>
      <dgm:spPr/>
      <dgm:t>
        <a:bodyPr/>
        <a:lstStyle/>
        <a:p>
          <a:endParaRPr lang="en-US"/>
        </a:p>
      </dgm:t>
    </dgm:pt>
    <dgm:pt modelId="{38865A89-69CF-43AE-A503-41B661DA04E2}">
      <dgm:prSet/>
      <dgm:spPr/>
      <dgm:t>
        <a:bodyPr/>
        <a:lstStyle/>
        <a:p>
          <a:r>
            <a:rPr lang="it-IT"/>
            <a:t>Spigoli: 30</a:t>
          </a:r>
          <a:endParaRPr lang="en-US"/>
        </a:p>
      </dgm:t>
    </dgm:pt>
    <dgm:pt modelId="{B59AB477-0F2C-481B-92DF-54E2AAB35546}" type="sibTrans" cxnId="{BEA8E2D0-074D-4C3C-99C0-1768EAC6D373}">
      <dgm:prSet/>
      <dgm:spPr/>
      <dgm:t>
        <a:bodyPr/>
        <a:lstStyle/>
        <a:p>
          <a:endParaRPr lang="en-US"/>
        </a:p>
      </dgm:t>
    </dgm:pt>
    <dgm:pt modelId="{1352A571-8943-4966-9AB9-4643D6786D24}" type="parTrans" cxnId="{BEA8E2D0-074D-4C3C-99C0-1768EAC6D373}">
      <dgm:prSet/>
      <dgm:spPr/>
      <dgm:t>
        <a:bodyPr/>
        <a:lstStyle/>
        <a:p>
          <a:endParaRPr lang="en-US"/>
        </a:p>
      </dgm:t>
    </dgm:pt>
    <dgm:pt modelId="{4BF22C94-0711-4786-976E-B62A8D8D1C77}" type="pres">
      <dgm:prSet presAssocID="{192CC552-C82C-4367-B3D0-FB6D2D55F96C}" presName="compositeShape" presStyleCnt="0">
        <dgm:presLayoutVars>
          <dgm:chMax val="7"/>
          <dgm:dir/>
          <dgm:resizeHandles val="exact"/>
        </dgm:presLayoutVars>
      </dgm:prSet>
      <dgm:spPr/>
    </dgm:pt>
    <dgm:pt modelId="{CC25D368-2299-402B-9067-C3F58E1BB05D}" type="pres">
      <dgm:prSet presAssocID="{192CC552-C82C-4367-B3D0-FB6D2D55F96C}" presName="wedge1" presStyleLbl="node1" presStyleIdx="0" presStyleCnt="4"/>
      <dgm:spPr/>
    </dgm:pt>
    <dgm:pt modelId="{0A714289-3256-4213-B463-E02D2EFEEA07}" type="pres">
      <dgm:prSet presAssocID="{192CC552-C82C-4367-B3D0-FB6D2D55F96C}" presName="dummy1a" presStyleCnt="0"/>
      <dgm:spPr/>
    </dgm:pt>
    <dgm:pt modelId="{8E7C383C-1339-45CA-9FB0-CD5181EF1256}" type="pres">
      <dgm:prSet presAssocID="{192CC552-C82C-4367-B3D0-FB6D2D55F96C}" presName="dummy1b" presStyleCnt="0"/>
      <dgm:spPr/>
    </dgm:pt>
    <dgm:pt modelId="{69983749-55E0-4AE4-BBAF-E0448D64041F}" type="pres">
      <dgm:prSet presAssocID="{192CC552-C82C-4367-B3D0-FB6D2D55F9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879AE83-C577-4168-858C-2D5F4D96C228}" type="pres">
      <dgm:prSet presAssocID="{192CC552-C82C-4367-B3D0-FB6D2D55F96C}" presName="wedge2" presStyleLbl="node1" presStyleIdx="1" presStyleCnt="4"/>
      <dgm:spPr/>
    </dgm:pt>
    <dgm:pt modelId="{F9B8740C-808B-4447-9CC5-B8DE3C11E764}" type="pres">
      <dgm:prSet presAssocID="{192CC552-C82C-4367-B3D0-FB6D2D55F96C}" presName="dummy2a" presStyleCnt="0"/>
      <dgm:spPr/>
    </dgm:pt>
    <dgm:pt modelId="{70C50ED3-B355-4A61-AD2D-06F627E9E00F}" type="pres">
      <dgm:prSet presAssocID="{192CC552-C82C-4367-B3D0-FB6D2D55F96C}" presName="dummy2b" presStyleCnt="0"/>
      <dgm:spPr/>
    </dgm:pt>
    <dgm:pt modelId="{29CAE69A-B03F-4E0F-A6E7-A09B5B615B75}" type="pres">
      <dgm:prSet presAssocID="{192CC552-C82C-4367-B3D0-FB6D2D55F9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4983DEB-9F81-4D3D-86C8-07993E38F116}" type="pres">
      <dgm:prSet presAssocID="{192CC552-C82C-4367-B3D0-FB6D2D55F96C}" presName="wedge3" presStyleLbl="node1" presStyleIdx="2" presStyleCnt="4"/>
      <dgm:spPr/>
    </dgm:pt>
    <dgm:pt modelId="{428277A0-20AF-4391-B1EB-E2D40D2EFBD1}" type="pres">
      <dgm:prSet presAssocID="{192CC552-C82C-4367-B3D0-FB6D2D55F96C}" presName="dummy3a" presStyleCnt="0"/>
      <dgm:spPr/>
    </dgm:pt>
    <dgm:pt modelId="{77B0AAC5-88A3-4DDF-8FFC-E32EC15378B2}" type="pres">
      <dgm:prSet presAssocID="{192CC552-C82C-4367-B3D0-FB6D2D55F96C}" presName="dummy3b" presStyleCnt="0"/>
      <dgm:spPr/>
    </dgm:pt>
    <dgm:pt modelId="{5B7E8DA9-4F3E-4D3A-891D-25EBD83F4F45}" type="pres">
      <dgm:prSet presAssocID="{192CC552-C82C-4367-B3D0-FB6D2D55F9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2B899D-2A96-404F-A456-E79355CCF7DE}" type="pres">
      <dgm:prSet presAssocID="{192CC552-C82C-4367-B3D0-FB6D2D55F96C}" presName="wedge4" presStyleLbl="node1" presStyleIdx="3" presStyleCnt="4"/>
      <dgm:spPr/>
    </dgm:pt>
    <dgm:pt modelId="{5D2014E2-BB25-4167-9435-61AC5885E2FE}" type="pres">
      <dgm:prSet presAssocID="{192CC552-C82C-4367-B3D0-FB6D2D55F96C}" presName="dummy4a" presStyleCnt="0"/>
      <dgm:spPr/>
    </dgm:pt>
    <dgm:pt modelId="{4CE87EB9-1FE4-41C2-82A9-CECE27C06728}" type="pres">
      <dgm:prSet presAssocID="{192CC552-C82C-4367-B3D0-FB6D2D55F96C}" presName="dummy4b" presStyleCnt="0"/>
      <dgm:spPr/>
    </dgm:pt>
    <dgm:pt modelId="{A15ED527-792E-4293-8445-240DBACBADA3}" type="pres">
      <dgm:prSet presAssocID="{192CC552-C82C-4367-B3D0-FB6D2D55F9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6D88DDE-32A8-4CEF-8ED2-41DCA88FA78F}" type="pres">
      <dgm:prSet presAssocID="{2080A8B1-AD9D-487B-B5BE-DC89ABA63AEA}" presName="arrowWedge1" presStyleLbl="fgSibTrans2D1" presStyleIdx="0" presStyleCnt="4"/>
      <dgm:spPr/>
    </dgm:pt>
    <dgm:pt modelId="{2056257B-56E2-4BE9-898A-BAABC85F1C08}" type="pres">
      <dgm:prSet presAssocID="{8CC00FF7-E9E3-4B34-BBD2-8A556AFA2183}" presName="arrowWedge2" presStyleLbl="fgSibTrans2D1" presStyleIdx="1" presStyleCnt="4"/>
      <dgm:spPr/>
    </dgm:pt>
    <dgm:pt modelId="{1ACE4A06-AC76-41AB-9790-6984411891AB}" type="pres">
      <dgm:prSet presAssocID="{B59AB477-0F2C-481B-92DF-54E2AAB35546}" presName="arrowWedge3" presStyleLbl="fgSibTrans2D1" presStyleIdx="2" presStyleCnt="4"/>
      <dgm:spPr/>
    </dgm:pt>
    <dgm:pt modelId="{AE556A5D-A38D-427C-B53B-3FD83059F9A4}" type="pres">
      <dgm:prSet presAssocID="{C14A1959-901C-4986-8948-92426DB8696D}" presName="arrowWedge4" presStyleLbl="fgSibTrans2D1" presStyleIdx="3" presStyleCnt="4"/>
      <dgm:spPr/>
    </dgm:pt>
  </dgm:ptLst>
  <dgm:cxnLst>
    <dgm:cxn modelId="{B8B5F370-C858-47C6-8621-B13372537E2D}" srcId="{192CC552-C82C-4367-B3D0-FB6D2D55F96C}" destId="{D324E817-CCE9-4C12-A619-E2B342BE29C2}" srcOrd="1" destOrd="0" parTransId="{9C3FEDA2-AEFD-4CA8-9B6F-4E9EABF2DDAC}" sibTransId="{8CC00FF7-E9E3-4B34-BBD2-8A556AFA2183}"/>
    <dgm:cxn modelId="{97C9918B-E252-4D44-9128-78F6B4BA6DEF}" srcId="{192CC552-C82C-4367-B3D0-FB6D2D55F96C}" destId="{170A6538-7973-426A-9F14-70F5BD7773E1}" srcOrd="3" destOrd="0" parTransId="{F142FBD6-CAFE-49AD-94C3-D0927D182038}" sibTransId="{C14A1959-901C-4986-8948-92426DB8696D}"/>
    <dgm:cxn modelId="{2D3B9F92-1785-44D7-9316-76E10D555BB3}" type="presOf" srcId="{170A6538-7973-426A-9F14-70F5BD7773E1}" destId="{A15ED527-792E-4293-8445-240DBACBADA3}" srcOrd="1" destOrd="0" presId="urn:microsoft.com/office/officeart/2005/8/layout/cycle8"/>
    <dgm:cxn modelId="{818AE09E-66E2-4954-ACF7-BEBB65AD9372}" srcId="{192CC552-C82C-4367-B3D0-FB6D2D55F96C}" destId="{25C7942D-8DCC-44F1-AF3C-89D3AC4B6231}" srcOrd="0" destOrd="0" parTransId="{F06D2EDD-93DC-46D1-BFCA-25FC4DE9FD37}" sibTransId="{2080A8B1-AD9D-487B-B5BE-DC89ABA63AEA}"/>
    <dgm:cxn modelId="{FED5C09F-0FB5-4D8D-B085-3FAC02BDD946}" type="presOf" srcId="{D324E817-CCE9-4C12-A619-E2B342BE29C2}" destId="{D879AE83-C577-4168-858C-2D5F4D96C228}" srcOrd="0" destOrd="0" presId="urn:microsoft.com/office/officeart/2005/8/layout/cycle8"/>
    <dgm:cxn modelId="{6433BFBB-334B-440A-AD14-2376F6EB84F2}" type="presOf" srcId="{25C7942D-8DCC-44F1-AF3C-89D3AC4B6231}" destId="{69983749-55E0-4AE4-BBAF-E0448D64041F}" srcOrd="1" destOrd="0" presId="urn:microsoft.com/office/officeart/2005/8/layout/cycle8"/>
    <dgm:cxn modelId="{A27A72BD-AFE0-477F-942A-DB9E7056B787}" type="presOf" srcId="{D324E817-CCE9-4C12-A619-E2B342BE29C2}" destId="{29CAE69A-B03F-4E0F-A6E7-A09B5B615B75}" srcOrd="1" destOrd="0" presId="urn:microsoft.com/office/officeart/2005/8/layout/cycle8"/>
    <dgm:cxn modelId="{29D4D7BD-31A6-46C5-B339-5F76D0EFF3FF}" type="presOf" srcId="{25C7942D-8DCC-44F1-AF3C-89D3AC4B6231}" destId="{CC25D368-2299-402B-9067-C3F58E1BB05D}" srcOrd="0" destOrd="0" presId="urn:microsoft.com/office/officeart/2005/8/layout/cycle8"/>
    <dgm:cxn modelId="{596070C5-2EB7-4659-9E53-CA05C73EA54C}" type="presOf" srcId="{170A6538-7973-426A-9F14-70F5BD7773E1}" destId="{1B2B899D-2A96-404F-A456-E79355CCF7DE}" srcOrd="0" destOrd="0" presId="urn:microsoft.com/office/officeart/2005/8/layout/cycle8"/>
    <dgm:cxn modelId="{934C37CB-4A01-49B8-9BA2-AB58DE184BDC}" type="presOf" srcId="{38865A89-69CF-43AE-A503-41B661DA04E2}" destId="{94983DEB-9F81-4D3D-86C8-07993E38F116}" srcOrd="0" destOrd="0" presId="urn:microsoft.com/office/officeart/2005/8/layout/cycle8"/>
    <dgm:cxn modelId="{54AC63CD-90CE-42A9-846F-F6779AADC582}" type="presOf" srcId="{192CC552-C82C-4367-B3D0-FB6D2D55F96C}" destId="{4BF22C94-0711-4786-976E-B62A8D8D1C77}" srcOrd="0" destOrd="0" presId="urn:microsoft.com/office/officeart/2005/8/layout/cycle8"/>
    <dgm:cxn modelId="{BEA8E2D0-074D-4C3C-99C0-1768EAC6D373}" srcId="{192CC552-C82C-4367-B3D0-FB6D2D55F96C}" destId="{38865A89-69CF-43AE-A503-41B661DA04E2}" srcOrd="2" destOrd="0" parTransId="{1352A571-8943-4966-9AB9-4643D6786D24}" sibTransId="{B59AB477-0F2C-481B-92DF-54E2AAB35546}"/>
    <dgm:cxn modelId="{4C83CDDA-DBDF-43CB-9C22-96744A8AB2E8}" type="presOf" srcId="{38865A89-69CF-43AE-A503-41B661DA04E2}" destId="{5B7E8DA9-4F3E-4D3A-891D-25EBD83F4F45}" srcOrd="1" destOrd="0" presId="urn:microsoft.com/office/officeart/2005/8/layout/cycle8"/>
    <dgm:cxn modelId="{FB49C102-2D6C-4BDB-9CFE-5C63BBCC7A24}" type="presParOf" srcId="{4BF22C94-0711-4786-976E-B62A8D8D1C77}" destId="{CC25D368-2299-402B-9067-C3F58E1BB05D}" srcOrd="0" destOrd="0" presId="urn:microsoft.com/office/officeart/2005/8/layout/cycle8"/>
    <dgm:cxn modelId="{0246BBF0-BB0B-457F-B61B-8ACA122D2415}" type="presParOf" srcId="{4BF22C94-0711-4786-976E-B62A8D8D1C77}" destId="{0A714289-3256-4213-B463-E02D2EFEEA07}" srcOrd="1" destOrd="0" presId="urn:microsoft.com/office/officeart/2005/8/layout/cycle8"/>
    <dgm:cxn modelId="{FCE5C20D-E687-4489-8DFC-0D053137E0D3}" type="presParOf" srcId="{4BF22C94-0711-4786-976E-B62A8D8D1C77}" destId="{8E7C383C-1339-45CA-9FB0-CD5181EF1256}" srcOrd="2" destOrd="0" presId="urn:microsoft.com/office/officeart/2005/8/layout/cycle8"/>
    <dgm:cxn modelId="{2A946253-9CDD-4698-AF3B-68351EBA5D27}" type="presParOf" srcId="{4BF22C94-0711-4786-976E-B62A8D8D1C77}" destId="{69983749-55E0-4AE4-BBAF-E0448D64041F}" srcOrd="3" destOrd="0" presId="urn:microsoft.com/office/officeart/2005/8/layout/cycle8"/>
    <dgm:cxn modelId="{AD399EDA-B522-447E-A916-8157A03068F2}" type="presParOf" srcId="{4BF22C94-0711-4786-976E-B62A8D8D1C77}" destId="{D879AE83-C577-4168-858C-2D5F4D96C228}" srcOrd="4" destOrd="0" presId="urn:microsoft.com/office/officeart/2005/8/layout/cycle8"/>
    <dgm:cxn modelId="{0F675490-EFED-445C-95F7-DF4BB5280501}" type="presParOf" srcId="{4BF22C94-0711-4786-976E-B62A8D8D1C77}" destId="{F9B8740C-808B-4447-9CC5-B8DE3C11E764}" srcOrd="5" destOrd="0" presId="urn:microsoft.com/office/officeart/2005/8/layout/cycle8"/>
    <dgm:cxn modelId="{F098C169-7EDD-4CF8-9308-00472E6AF276}" type="presParOf" srcId="{4BF22C94-0711-4786-976E-B62A8D8D1C77}" destId="{70C50ED3-B355-4A61-AD2D-06F627E9E00F}" srcOrd="6" destOrd="0" presId="urn:microsoft.com/office/officeart/2005/8/layout/cycle8"/>
    <dgm:cxn modelId="{3B60A08B-1BE6-4320-97E3-6AC950F9E6E2}" type="presParOf" srcId="{4BF22C94-0711-4786-976E-B62A8D8D1C77}" destId="{29CAE69A-B03F-4E0F-A6E7-A09B5B615B75}" srcOrd="7" destOrd="0" presId="urn:microsoft.com/office/officeart/2005/8/layout/cycle8"/>
    <dgm:cxn modelId="{A06EB4BB-FE81-448B-827E-5522EC6A0B28}" type="presParOf" srcId="{4BF22C94-0711-4786-976E-B62A8D8D1C77}" destId="{94983DEB-9F81-4D3D-86C8-07993E38F116}" srcOrd="8" destOrd="0" presId="urn:microsoft.com/office/officeart/2005/8/layout/cycle8"/>
    <dgm:cxn modelId="{A4E7E085-0092-4BCF-AB99-229250FED362}" type="presParOf" srcId="{4BF22C94-0711-4786-976E-B62A8D8D1C77}" destId="{428277A0-20AF-4391-B1EB-E2D40D2EFBD1}" srcOrd="9" destOrd="0" presId="urn:microsoft.com/office/officeart/2005/8/layout/cycle8"/>
    <dgm:cxn modelId="{0D0DEF16-F74F-4013-A536-1999F1D07A1C}" type="presParOf" srcId="{4BF22C94-0711-4786-976E-B62A8D8D1C77}" destId="{77B0AAC5-88A3-4DDF-8FFC-E32EC15378B2}" srcOrd="10" destOrd="0" presId="urn:microsoft.com/office/officeart/2005/8/layout/cycle8"/>
    <dgm:cxn modelId="{688A0D6E-3E1A-479C-AB51-F131C45B0479}" type="presParOf" srcId="{4BF22C94-0711-4786-976E-B62A8D8D1C77}" destId="{5B7E8DA9-4F3E-4D3A-891D-25EBD83F4F45}" srcOrd="11" destOrd="0" presId="urn:microsoft.com/office/officeart/2005/8/layout/cycle8"/>
    <dgm:cxn modelId="{CA0D8C5E-4801-40C6-832D-8F307C3FBD1B}" type="presParOf" srcId="{4BF22C94-0711-4786-976E-B62A8D8D1C77}" destId="{1B2B899D-2A96-404F-A456-E79355CCF7DE}" srcOrd="12" destOrd="0" presId="urn:microsoft.com/office/officeart/2005/8/layout/cycle8"/>
    <dgm:cxn modelId="{4CCF6900-36F6-4A79-9966-BD908F084C30}" type="presParOf" srcId="{4BF22C94-0711-4786-976E-B62A8D8D1C77}" destId="{5D2014E2-BB25-4167-9435-61AC5885E2FE}" srcOrd="13" destOrd="0" presId="urn:microsoft.com/office/officeart/2005/8/layout/cycle8"/>
    <dgm:cxn modelId="{DDF76F8E-4F5C-424B-B0A6-352F0614279F}" type="presParOf" srcId="{4BF22C94-0711-4786-976E-B62A8D8D1C77}" destId="{4CE87EB9-1FE4-41C2-82A9-CECE27C06728}" srcOrd="14" destOrd="0" presId="urn:microsoft.com/office/officeart/2005/8/layout/cycle8"/>
    <dgm:cxn modelId="{2BCEBE3F-49B1-4162-BDC5-5185E960DC24}" type="presParOf" srcId="{4BF22C94-0711-4786-976E-B62A8D8D1C77}" destId="{A15ED527-792E-4293-8445-240DBACBADA3}" srcOrd="15" destOrd="0" presId="urn:microsoft.com/office/officeart/2005/8/layout/cycle8"/>
    <dgm:cxn modelId="{3C5A4C83-C4F4-49DE-AA4E-85F28AE29638}" type="presParOf" srcId="{4BF22C94-0711-4786-976E-B62A8D8D1C77}" destId="{16D88DDE-32A8-4CEF-8ED2-41DCA88FA78F}" srcOrd="16" destOrd="0" presId="urn:microsoft.com/office/officeart/2005/8/layout/cycle8"/>
    <dgm:cxn modelId="{83E74CC4-511B-47AA-985A-E9DA9D76C04A}" type="presParOf" srcId="{4BF22C94-0711-4786-976E-B62A8D8D1C77}" destId="{2056257B-56E2-4BE9-898A-BAABC85F1C08}" srcOrd="17" destOrd="0" presId="urn:microsoft.com/office/officeart/2005/8/layout/cycle8"/>
    <dgm:cxn modelId="{2FB31F54-36FF-4836-A702-CC646A64FFC3}" type="presParOf" srcId="{4BF22C94-0711-4786-976E-B62A8D8D1C77}" destId="{1ACE4A06-AC76-41AB-9790-6984411891AB}" srcOrd="18" destOrd="0" presId="urn:microsoft.com/office/officeart/2005/8/layout/cycle8"/>
    <dgm:cxn modelId="{3082D39F-C354-4B4F-9D85-CCB50C7AF41B}" type="presParOf" srcId="{4BF22C94-0711-4786-976E-B62A8D8D1C77}" destId="{AE556A5D-A38D-427C-B53B-3FD83059F9A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2CC552-C82C-4367-B3D0-FB6D2D55F96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C7942D-8DCC-44F1-AF3C-89D3AC4B6231}">
      <dgm:prSet/>
      <dgm:spPr/>
      <dgm:t>
        <a:bodyPr/>
        <a:lstStyle/>
        <a:p>
          <a:r>
            <a:rPr lang="it-IT" b="1" dirty="0"/>
            <a:t>Il grande icosaedro</a:t>
          </a:r>
          <a:endParaRPr lang="en-US" dirty="0"/>
        </a:p>
      </dgm:t>
    </dgm:pt>
    <dgm:pt modelId="{F06D2EDD-93DC-46D1-BFCA-25FC4DE9FD37}" type="parTrans" cxnId="{818AE09E-66E2-4954-ACF7-BEBB65AD9372}">
      <dgm:prSet/>
      <dgm:spPr/>
      <dgm:t>
        <a:bodyPr/>
        <a:lstStyle/>
        <a:p>
          <a:endParaRPr lang="en-US"/>
        </a:p>
      </dgm:t>
    </dgm:pt>
    <dgm:pt modelId="{2080A8B1-AD9D-487B-B5BE-DC89ABA63AEA}" type="sibTrans" cxnId="{818AE09E-66E2-4954-ACF7-BEBB65AD9372}">
      <dgm:prSet/>
      <dgm:spPr/>
      <dgm:t>
        <a:bodyPr/>
        <a:lstStyle/>
        <a:p>
          <a:endParaRPr lang="en-US"/>
        </a:p>
      </dgm:t>
    </dgm:pt>
    <dgm:pt modelId="{D324E817-CCE9-4C12-A619-E2B342BE29C2}">
      <dgm:prSet/>
      <dgm:spPr/>
      <dgm:t>
        <a:bodyPr/>
        <a:lstStyle/>
        <a:p>
          <a:r>
            <a:rPr lang="it-IT" dirty="0"/>
            <a:t>Facce: 20</a:t>
          </a:r>
        </a:p>
        <a:p>
          <a:r>
            <a:rPr lang="it-IT" dirty="0"/>
            <a:t> a forma di triangoli equilateri</a:t>
          </a:r>
          <a:endParaRPr lang="en-US" dirty="0"/>
        </a:p>
      </dgm:t>
    </dgm:pt>
    <dgm:pt modelId="{9C3FEDA2-AEFD-4CA8-9B6F-4E9EABF2DDAC}" type="parTrans" cxnId="{B8B5F370-C858-47C6-8621-B13372537E2D}">
      <dgm:prSet/>
      <dgm:spPr/>
      <dgm:t>
        <a:bodyPr/>
        <a:lstStyle/>
        <a:p>
          <a:endParaRPr lang="en-US"/>
        </a:p>
      </dgm:t>
    </dgm:pt>
    <dgm:pt modelId="{8CC00FF7-E9E3-4B34-BBD2-8A556AFA2183}" type="sibTrans" cxnId="{B8B5F370-C858-47C6-8621-B13372537E2D}">
      <dgm:prSet/>
      <dgm:spPr/>
      <dgm:t>
        <a:bodyPr/>
        <a:lstStyle/>
        <a:p>
          <a:endParaRPr lang="en-US"/>
        </a:p>
      </dgm:t>
    </dgm:pt>
    <dgm:pt modelId="{170A6538-7973-426A-9F14-70F5BD7773E1}">
      <dgm:prSet/>
      <dgm:spPr/>
      <dgm:t>
        <a:bodyPr/>
        <a:lstStyle/>
        <a:p>
          <a:r>
            <a:rPr lang="it-IT" dirty="0"/>
            <a:t>Vertici: 12.</a:t>
          </a:r>
        </a:p>
        <a:p>
          <a:r>
            <a:rPr lang="it-IT" dirty="0"/>
            <a:t>5 spigoli per ogni vertice.</a:t>
          </a:r>
          <a:endParaRPr lang="en-US" dirty="0"/>
        </a:p>
      </dgm:t>
    </dgm:pt>
    <dgm:pt modelId="{F142FBD6-CAFE-49AD-94C3-D0927D182038}" type="parTrans" cxnId="{97C9918B-E252-4D44-9128-78F6B4BA6DEF}">
      <dgm:prSet/>
      <dgm:spPr/>
      <dgm:t>
        <a:bodyPr/>
        <a:lstStyle/>
        <a:p>
          <a:endParaRPr lang="en-US"/>
        </a:p>
      </dgm:t>
    </dgm:pt>
    <dgm:pt modelId="{C14A1959-901C-4986-8948-92426DB8696D}" type="sibTrans" cxnId="{97C9918B-E252-4D44-9128-78F6B4BA6DEF}">
      <dgm:prSet/>
      <dgm:spPr/>
      <dgm:t>
        <a:bodyPr/>
        <a:lstStyle/>
        <a:p>
          <a:endParaRPr lang="en-US"/>
        </a:p>
      </dgm:t>
    </dgm:pt>
    <dgm:pt modelId="{38865A89-69CF-43AE-A503-41B661DA04E2}">
      <dgm:prSet/>
      <dgm:spPr/>
      <dgm:t>
        <a:bodyPr/>
        <a:lstStyle/>
        <a:p>
          <a:r>
            <a:rPr lang="it-IT"/>
            <a:t>Spigoli: 30</a:t>
          </a:r>
          <a:endParaRPr lang="en-US"/>
        </a:p>
      </dgm:t>
    </dgm:pt>
    <dgm:pt modelId="{B59AB477-0F2C-481B-92DF-54E2AAB35546}" type="sibTrans" cxnId="{BEA8E2D0-074D-4C3C-99C0-1768EAC6D373}">
      <dgm:prSet/>
      <dgm:spPr/>
      <dgm:t>
        <a:bodyPr/>
        <a:lstStyle/>
        <a:p>
          <a:endParaRPr lang="en-US"/>
        </a:p>
      </dgm:t>
    </dgm:pt>
    <dgm:pt modelId="{1352A571-8943-4966-9AB9-4643D6786D24}" type="parTrans" cxnId="{BEA8E2D0-074D-4C3C-99C0-1768EAC6D373}">
      <dgm:prSet/>
      <dgm:spPr/>
      <dgm:t>
        <a:bodyPr/>
        <a:lstStyle/>
        <a:p>
          <a:endParaRPr lang="en-US"/>
        </a:p>
      </dgm:t>
    </dgm:pt>
    <dgm:pt modelId="{4BF22C94-0711-4786-976E-B62A8D8D1C77}" type="pres">
      <dgm:prSet presAssocID="{192CC552-C82C-4367-B3D0-FB6D2D55F96C}" presName="compositeShape" presStyleCnt="0">
        <dgm:presLayoutVars>
          <dgm:chMax val="7"/>
          <dgm:dir/>
          <dgm:resizeHandles val="exact"/>
        </dgm:presLayoutVars>
      </dgm:prSet>
      <dgm:spPr/>
    </dgm:pt>
    <dgm:pt modelId="{CC25D368-2299-402B-9067-C3F58E1BB05D}" type="pres">
      <dgm:prSet presAssocID="{192CC552-C82C-4367-B3D0-FB6D2D55F96C}" presName="wedge1" presStyleLbl="node1" presStyleIdx="0" presStyleCnt="4"/>
      <dgm:spPr/>
    </dgm:pt>
    <dgm:pt modelId="{0A714289-3256-4213-B463-E02D2EFEEA07}" type="pres">
      <dgm:prSet presAssocID="{192CC552-C82C-4367-B3D0-FB6D2D55F96C}" presName="dummy1a" presStyleCnt="0"/>
      <dgm:spPr/>
    </dgm:pt>
    <dgm:pt modelId="{8E7C383C-1339-45CA-9FB0-CD5181EF1256}" type="pres">
      <dgm:prSet presAssocID="{192CC552-C82C-4367-B3D0-FB6D2D55F96C}" presName="dummy1b" presStyleCnt="0"/>
      <dgm:spPr/>
    </dgm:pt>
    <dgm:pt modelId="{69983749-55E0-4AE4-BBAF-E0448D64041F}" type="pres">
      <dgm:prSet presAssocID="{192CC552-C82C-4367-B3D0-FB6D2D55F9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879AE83-C577-4168-858C-2D5F4D96C228}" type="pres">
      <dgm:prSet presAssocID="{192CC552-C82C-4367-B3D0-FB6D2D55F96C}" presName="wedge2" presStyleLbl="node1" presStyleIdx="1" presStyleCnt="4"/>
      <dgm:spPr/>
    </dgm:pt>
    <dgm:pt modelId="{F9B8740C-808B-4447-9CC5-B8DE3C11E764}" type="pres">
      <dgm:prSet presAssocID="{192CC552-C82C-4367-B3D0-FB6D2D55F96C}" presName="dummy2a" presStyleCnt="0"/>
      <dgm:spPr/>
    </dgm:pt>
    <dgm:pt modelId="{70C50ED3-B355-4A61-AD2D-06F627E9E00F}" type="pres">
      <dgm:prSet presAssocID="{192CC552-C82C-4367-B3D0-FB6D2D55F96C}" presName="dummy2b" presStyleCnt="0"/>
      <dgm:spPr/>
    </dgm:pt>
    <dgm:pt modelId="{29CAE69A-B03F-4E0F-A6E7-A09B5B615B75}" type="pres">
      <dgm:prSet presAssocID="{192CC552-C82C-4367-B3D0-FB6D2D55F9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4983DEB-9F81-4D3D-86C8-07993E38F116}" type="pres">
      <dgm:prSet presAssocID="{192CC552-C82C-4367-B3D0-FB6D2D55F96C}" presName="wedge3" presStyleLbl="node1" presStyleIdx="2" presStyleCnt="4"/>
      <dgm:spPr/>
    </dgm:pt>
    <dgm:pt modelId="{428277A0-20AF-4391-B1EB-E2D40D2EFBD1}" type="pres">
      <dgm:prSet presAssocID="{192CC552-C82C-4367-B3D0-FB6D2D55F96C}" presName="dummy3a" presStyleCnt="0"/>
      <dgm:spPr/>
    </dgm:pt>
    <dgm:pt modelId="{77B0AAC5-88A3-4DDF-8FFC-E32EC15378B2}" type="pres">
      <dgm:prSet presAssocID="{192CC552-C82C-4367-B3D0-FB6D2D55F96C}" presName="dummy3b" presStyleCnt="0"/>
      <dgm:spPr/>
    </dgm:pt>
    <dgm:pt modelId="{5B7E8DA9-4F3E-4D3A-891D-25EBD83F4F45}" type="pres">
      <dgm:prSet presAssocID="{192CC552-C82C-4367-B3D0-FB6D2D55F9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2B899D-2A96-404F-A456-E79355CCF7DE}" type="pres">
      <dgm:prSet presAssocID="{192CC552-C82C-4367-B3D0-FB6D2D55F96C}" presName="wedge4" presStyleLbl="node1" presStyleIdx="3" presStyleCnt="4" custLinFactNeighborX="-961" custLinFactNeighborY="-1097"/>
      <dgm:spPr/>
    </dgm:pt>
    <dgm:pt modelId="{5D2014E2-BB25-4167-9435-61AC5885E2FE}" type="pres">
      <dgm:prSet presAssocID="{192CC552-C82C-4367-B3D0-FB6D2D55F96C}" presName="dummy4a" presStyleCnt="0"/>
      <dgm:spPr/>
    </dgm:pt>
    <dgm:pt modelId="{4CE87EB9-1FE4-41C2-82A9-CECE27C06728}" type="pres">
      <dgm:prSet presAssocID="{192CC552-C82C-4367-B3D0-FB6D2D55F96C}" presName="dummy4b" presStyleCnt="0"/>
      <dgm:spPr/>
    </dgm:pt>
    <dgm:pt modelId="{A15ED527-792E-4293-8445-240DBACBADA3}" type="pres">
      <dgm:prSet presAssocID="{192CC552-C82C-4367-B3D0-FB6D2D55F9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6D88DDE-32A8-4CEF-8ED2-41DCA88FA78F}" type="pres">
      <dgm:prSet presAssocID="{2080A8B1-AD9D-487B-B5BE-DC89ABA63AEA}" presName="arrowWedge1" presStyleLbl="fgSibTrans2D1" presStyleIdx="0" presStyleCnt="4"/>
      <dgm:spPr/>
    </dgm:pt>
    <dgm:pt modelId="{2056257B-56E2-4BE9-898A-BAABC85F1C08}" type="pres">
      <dgm:prSet presAssocID="{8CC00FF7-E9E3-4B34-BBD2-8A556AFA2183}" presName="arrowWedge2" presStyleLbl="fgSibTrans2D1" presStyleIdx="1" presStyleCnt="4"/>
      <dgm:spPr/>
    </dgm:pt>
    <dgm:pt modelId="{1ACE4A06-AC76-41AB-9790-6984411891AB}" type="pres">
      <dgm:prSet presAssocID="{B59AB477-0F2C-481B-92DF-54E2AAB35546}" presName="arrowWedge3" presStyleLbl="fgSibTrans2D1" presStyleIdx="2" presStyleCnt="4"/>
      <dgm:spPr/>
    </dgm:pt>
    <dgm:pt modelId="{AE556A5D-A38D-427C-B53B-3FD83059F9A4}" type="pres">
      <dgm:prSet presAssocID="{C14A1959-901C-4986-8948-92426DB8696D}" presName="arrowWedge4" presStyleLbl="fgSibTrans2D1" presStyleIdx="3" presStyleCnt="4"/>
      <dgm:spPr/>
    </dgm:pt>
  </dgm:ptLst>
  <dgm:cxnLst>
    <dgm:cxn modelId="{B8B5F370-C858-47C6-8621-B13372537E2D}" srcId="{192CC552-C82C-4367-B3D0-FB6D2D55F96C}" destId="{D324E817-CCE9-4C12-A619-E2B342BE29C2}" srcOrd="1" destOrd="0" parTransId="{9C3FEDA2-AEFD-4CA8-9B6F-4E9EABF2DDAC}" sibTransId="{8CC00FF7-E9E3-4B34-BBD2-8A556AFA2183}"/>
    <dgm:cxn modelId="{97C9918B-E252-4D44-9128-78F6B4BA6DEF}" srcId="{192CC552-C82C-4367-B3D0-FB6D2D55F96C}" destId="{170A6538-7973-426A-9F14-70F5BD7773E1}" srcOrd="3" destOrd="0" parTransId="{F142FBD6-CAFE-49AD-94C3-D0927D182038}" sibTransId="{C14A1959-901C-4986-8948-92426DB8696D}"/>
    <dgm:cxn modelId="{2D3B9F92-1785-44D7-9316-76E10D555BB3}" type="presOf" srcId="{170A6538-7973-426A-9F14-70F5BD7773E1}" destId="{A15ED527-792E-4293-8445-240DBACBADA3}" srcOrd="1" destOrd="0" presId="urn:microsoft.com/office/officeart/2005/8/layout/cycle8"/>
    <dgm:cxn modelId="{818AE09E-66E2-4954-ACF7-BEBB65AD9372}" srcId="{192CC552-C82C-4367-B3D0-FB6D2D55F96C}" destId="{25C7942D-8DCC-44F1-AF3C-89D3AC4B6231}" srcOrd="0" destOrd="0" parTransId="{F06D2EDD-93DC-46D1-BFCA-25FC4DE9FD37}" sibTransId="{2080A8B1-AD9D-487B-B5BE-DC89ABA63AEA}"/>
    <dgm:cxn modelId="{FED5C09F-0FB5-4D8D-B085-3FAC02BDD946}" type="presOf" srcId="{D324E817-CCE9-4C12-A619-E2B342BE29C2}" destId="{D879AE83-C577-4168-858C-2D5F4D96C228}" srcOrd="0" destOrd="0" presId="urn:microsoft.com/office/officeart/2005/8/layout/cycle8"/>
    <dgm:cxn modelId="{6433BFBB-334B-440A-AD14-2376F6EB84F2}" type="presOf" srcId="{25C7942D-8DCC-44F1-AF3C-89D3AC4B6231}" destId="{69983749-55E0-4AE4-BBAF-E0448D64041F}" srcOrd="1" destOrd="0" presId="urn:microsoft.com/office/officeart/2005/8/layout/cycle8"/>
    <dgm:cxn modelId="{A27A72BD-AFE0-477F-942A-DB9E7056B787}" type="presOf" srcId="{D324E817-CCE9-4C12-A619-E2B342BE29C2}" destId="{29CAE69A-B03F-4E0F-A6E7-A09B5B615B75}" srcOrd="1" destOrd="0" presId="urn:microsoft.com/office/officeart/2005/8/layout/cycle8"/>
    <dgm:cxn modelId="{29D4D7BD-31A6-46C5-B339-5F76D0EFF3FF}" type="presOf" srcId="{25C7942D-8DCC-44F1-AF3C-89D3AC4B6231}" destId="{CC25D368-2299-402B-9067-C3F58E1BB05D}" srcOrd="0" destOrd="0" presId="urn:microsoft.com/office/officeart/2005/8/layout/cycle8"/>
    <dgm:cxn modelId="{596070C5-2EB7-4659-9E53-CA05C73EA54C}" type="presOf" srcId="{170A6538-7973-426A-9F14-70F5BD7773E1}" destId="{1B2B899D-2A96-404F-A456-E79355CCF7DE}" srcOrd="0" destOrd="0" presId="urn:microsoft.com/office/officeart/2005/8/layout/cycle8"/>
    <dgm:cxn modelId="{934C37CB-4A01-49B8-9BA2-AB58DE184BDC}" type="presOf" srcId="{38865A89-69CF-43AE-A503-41B661DA04E2}" destId="{94983DEB-9F81-4D3D-86C8-07993E38F116}" srcOrd="0" destOrd="0" presId="urn:microsoft.com/office/officeart/2005/8/layout/cycle8"/>
    <dgm:cxn modelId="{54AC63CD-90CE-42A9-846F-F6779AADC582}" type="presOf" srcId="{192CC552-C82C-4367-B3D0-FB6D2D55F96C}" destId="{4BF22C94-0711-4786-976E-B62A8D8D1C77}" srcOrd="0" destOrd="0" presId="urn:microsoft.com/office/officeart/2005/8/layout/cycle8"/>
    <dgm:cxn modelId="{BEA8E2D0-074D-4C3C-99C0-1768EAC6D373}" srcId="{192CC552-C82C-4367-B3D0-FB6D2D55F96C}" destId="{38865A89-69CF-43AE-A503-41B661DA04E2}" srcOrd="2" destOrd="0" parTransId="{1352A571-8943-4966-9AB9-4643D6786D24}" sibTransId="{B59AB477-0F2C-481B-92DF-54E2AAB35546}"/>
    <dgm:cxn modelId="{4C83CDDA-DBDF-43CB-9C22-96744A8AB2E8}" type="presOf" srcId="{38865A89-69CF-43AE-A503-41B661DA04E2}" destId="{5B7E8DA9-4F3E-4D3A-891D-25EBD83F4F45}" srcOrd="1" destOrd="0" presId="urn:microsoft.com/office/officeart/2005/8/layout/cycle8"/>
    <dgm:cxn modelId="{FB49C102-2D6C-4BDB-9CFE-5C63BBCC7A24}" type="presParOf" srcId="{4BF22C94-0711-4786-976E-B62A8D8D1C77}" destId="{CC25D368-2299-402B-9067-C3F58E1BB05D}" srcOrd="0" destOrd="0" presId="urn:microsoft.com/office/officeart/2005/8/layout/cycle8"/>
    <dgm:cxn modelId="{0246BBF0-BB0B-457F-B61B-8ACA122D2415}" type="presParOf" srcId="{4BF22C94-0711-4786-976E-B62A8D8D1C77}" destId="{0A714289-3256-4213-B463-E02D2EFEEA07}" srcOrd="1" destOrd="0" presId="urn:microsoft.com/office/officeart/2005/8/layout/cycle8"/>
    <dgm:cxn modelId="{FCE5C20D-E687-4489-8DFC-0D053137E0D3}" type="presParOf" srcId="{4BF22C94-0711-4786-976E-B62A8D8D1C77}" destId="{8E7C383C-1339-45CA-9FB0-CD5181EF1256}" srcOrd="2" destOrd="0" presId="urn:microsoft.com/office/officeart/2005/8/layout/cycle8"/>
    <dgm:cxn modelId="{2A946253-9CDD-4698-AF3B-68351EBA5D27}" type="presParOf" srcId="{4BF22C94-0711-4786-976E-B62A8D8D1C77}" destId="{69983749-55E0-4AE4-BBAF-E0448D64041F}" srcOrd="3" destOrd="0" presId="urn:microsoft.com/office/officeart/2005/8/layout/cycle8"/>
    <dgm:cxn modelId="{AD399EDA-B522-447E-A916-8157A03068F2}" type="presParOf" srcId="{4BF22C94-0711-4786-976E-B62A8D8D1C77}" destId="{D879AE83-C577-4168-858C-2D5F4D96C228}" srcOrd="4" destOrd="0" presId="urn:microsoft.com/office/officeart/2005/8/layout/cycle8"/>
    <dgm:cxn modelId="{0F675490-EFED-445C-95F7-DF4BB5280501}" type="presParOf" srcId="{4BF22C94-0711-4786-976E-B62A8D8D1C77}" destId="{F9B8740C-808B-4447-9CC5-B8DE3C11E764}" srcOrd="5" destOrd="0" presId="urn:microsoft.com/office/officeart/2005/8/layout/cycle8"/>
    <dgm:cxn modelId="{F098C169-7EDD-4CF8-9308-00472E6AF276}" type="presParOf" srcId="{4BF22C94-0711-4786-976E-B62A8D8D1C77}" destId="{70C50ED3-B355-4A61-AD2D-06F627E9E00F}" srcOrd="6" destOrd="0" presId="urn:microsoft.com/office/officeart/2005/8/layout/cycle8"/>
    <dgm:cxn modelId="{3B60A08B-1BE6-4320-97E3-6AC950F9E6E2}" type="presParOf" srcId="{4BF22C94-0711-4786-976E-B62A8D8D1C77}" destId="{29CAE69A-B03F-4E0F-A6E7-A09B5B615B75}" srcOrd="7" destOrd="0" presId="urn:microsoft.com/office/officeart/2005/8/layout/cycle8"/>
    <dgm:cxn modelId="{A06EB4BB-FE81-448B-827E-5522EC6A0B28}" type="presParOf" srcId="{4BF22C94-0711-4786-976E-B62A8D8D1C77}" destId="{94983DEB-9F81-4D3D-86C8-07993E38F116}" srcOrd="8" destOrd="0" presId="urn:microsoft.com/office/officeart/2005/8/layout/cycle8"/>
    <dgm:cxn modelId="{A4E7E085-0092-4BCF-AB99-229250FED362}" type="presParOf" srcId="{4BF22C94-0711-4786-976E-B62A8D8D1C77}" destId="{428277A0-20AF-4391-B1EB-E2D40D2EFBD1}" srcOrd="9" destOrd="0" presId="urn:microsoft.com/office/officeart/2005/8/layout/cycle8"/>
    <dgm:cxn modelId="{0D0DEF16-F74F-4013-A536-1999F1D07A1C}" type="presParOf" srcId="{4BF22C94-0711-4786-976E-B62A8D8D1C77}" destId="{77B0AAC5-88A3-4DDF-8FFC-E32EC15378B2}" srcOrd="10" destOrd="0" presId="urn:microsoft.com/office/officeart/2005/8/layout/cycle8"/>
    <dgm:cxn modelId="{688A0D6E-3E1A-479C-AB51-F131C45B0479}" type="presParOf" srcId="{4BF22C94-0711-4786-976E-B62A8D8D1C77}" destId="{5B7E8DA9-4F3E-4D3A-891D-25EBD83F4F45}" srcOrd="11" destOrd="0" presId="urn:microsoft.com/office/officeart/2005/8/layout/cycle8"/>
    <dgm:cxn modelId="{CA0D8C5E-4801-40C6-832D-8F307C3FBD1B}" type="presParOf" srcId="{4BF22C94-0711-4786-976E-B62A8D8D1C77}" destId="{1B2B899D-2A96-404F-A456-E79355CCF7DE}" srcOrd="12" destOrd="0" presId="urn:microsoft.com/office/officeart/2005/8/layout/cycle8"/>
    <dgm:cxn modelId="{4CCF6900-36F6-4A79-9966-BD908F084C30}" type="presParOf" srcId="{4BF22C94-0711-4786-976E-B62A8D8D1C77}" destId="{5D2014E2-BB25-4167-9435-61AC5885E2FE}" srcOrd="13" destOrd="0" presId="urn:microsoft.com/office/officeart/2005/8/layout/cycle8"/>
    <dgm:cxn modelId="{DDF76F8E-4F5C-424B-B0A6-352F0614279F}" type="presParOf" srcId="{4BF22C94-0711-4786-976E-B62A8D8D1C77}" destId="{4CE87EB9-1FE4-41C2-82A9-CECE27C06728}" srcOrd="14" destOrd="0" presId="urn:microsoft.com/office/officeart/2005/8/layout/cycle8"/>
    <dgm:cxn modelId="{2BCEBE3F-49B1-4162-BDC5-5185E960DC24}" type="presParOf" srcId="{4BF22C94-0711-4786-976E-B62A8D8D1C77}" destId="{A15ED527-792E-4293-8445-240DBACBADA3}" srcOrd="15" destOrd="0" presId="urn:microsoft.com/office/officeart/2005/8/layout/cycle8"/>
    <dgm:cxn modelId="{3C5A4C83-C4F4-49DE-AA4E-85F28AE29638}" type="presParOf" srcId="{4BF22C94-0711-4786-976E-B62A8D8D1C77}" destId="{16D88DDE-32A8-4CEF-8ED2-41DCA88FA78F}" srcOrd="16" destOrd="0" presId="urn:microsoft.com/office/officeart/2005/8/layout/cycle8"/>
    <dgm:cxn modelId="{83E74CC4-511B-47AA-985A-E9DA9D76C04A}" type="presParOf" srcId="{4BF22C94-0711-4786-976E-B62A8D8D1C77}" destId="{2056257B-56E2-4BE9-898A-BAABC85F1C08}" srcOrd="17" destOrd="0" presId="urn:microsoft.com/office/officeart/2005/8/layout/cycle8"/>
    <dgm:cxn modelId="{2FB31F54-36FF-4836-A702-CC646A64FFC3}" type="presParOf" srcId="{4BF22C94-0711-4786-976E-B62A8D8D1C77}" destId="{1ACE4A06-AC76-41AB-9790-6984411891AB}" srcOrd="18" destOrd="0" presId="urn:microsoft.com/office/officeart/2005/8/layout/cycle8"/>
    <dgm:cxn modelId="{3082D39F-C354-4B4F-9D85-CCB50C7AF41B}" type="presParOf" srcId="{4BF22C94-0711-4786-976E-B62A8D8D1C77}" destId="{AE556A5D-A38D-427C-B53B-3FD83059F9A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813DB1-6AE4-4998-B64E-376D4766F48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89F2849-AFB0-419D-A271-F739312B00E9}">
      <dgm:prSet/>
      <dgm:spPr/>
      <dgm:t>
        <a:bodyPr/>
        <a:lstStyle/>
        <a:p>
          <a:r>
            <a:rPr lang="it-IT" dirty="0"/>
            <a:t>Cartoncino </a:t>
          </a:r>
          <a:r>
            <a:rPr lang="it-IT" dirty="0">
              <a:latin typeface="Arial" panose="020B0604020202020204" pitchFamily="34" charset="0"/>
              <a:cs typeface="Arial" panose="020B0604020202020204" pitchFamily="34" charset="0"/>
            </a:rPr>
            <a:t>colorato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D84ABA-F12A-453A-9995-D572A671FCF8}" type="parTrans" cxnId="{46D99EC7-EBA2-4FE8-AFBA-16136BCEA85D}">
      <dgm:prSet/>
      <dgm:spPr/>
      <dgm:t>
        <a:bodyPr/>
        <a:lstStyle/>
        <a:p>
          <a:endParaRPr lang="en-US"/>
        </a:p>
      </dgm:t>
    </dgm:pt>
    <dgm:pt modelId="{10926043-3114-4BB8-90EE-A28DE18CB3A0}" type="sibTrans" cxnId="{46D99EC7-EBA2-4FE8-AFBA-16136BCEA85D}">
      <dgm:prSet/>
      <dgm:spPr/>
      <dgm:t>
        <a:bodyPr/>
        <a:lstStyle/>
        <a:p>
          <a:endParaRPr lang="en-US"/>
        </a:p>
      </dgm:t>
    </dgm:pt>
    <dgm:pt modelId="{4BBD0F2A-E1B1-4D59-95B2-5EED5BD40FAF}">
      <dgm:prSet/>
      <dgm:spPr/>
      <dgm:t>
        <a:bodyPr/>
        <a:lstStyle/>
        <a:p>
          <a:r>
            <a:rPr lang="it-IT" dirty="0">
              <a:latin typeface="Arial" panose="020B0604020202020204" pitchFamily="34" charset="0"/>
              <a:cs typeface="Arial" panose="020B0604020202020204" pitchFamily="34" charset="0"/>
            </a:rPr>
            <a:t>Colla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EA3AAF-9708-464B-BB71-83A31516007E}" type="parTrans" cxnId="{97CDCBAD-99F5-4167-8A0B-F61C96EBCA14}">
      <dgm:prSet/>
      <dgm:spPr/>
      <dgm:t>
        <a:bodyPr/>
        <a:lstStyle/>
        <a:p>
          <a:endParaRPr lang="en-US"/>
        </a:p>
      </dgm:t>
    </dgm:pt>
    <dgm:pt modelId="{72985DCD-8F79-43F4-A893-9FE27C5FC915}" type="sibTrans" cxnId="{97CDCBAD-99F5-4167-8A0B-F61C96EBCA14}">
      <dgm:prSet/>
      <dgm:spPr/>
      <dgm:t>
        <a:bodyPr/>
        <a:lstStyle/>
        <a:p>
          <a:endParaRPr lang="en-US"/>
        </a:p>
      </dgm:t>
    </dgm:pt>
    <dgm:pt modelId="{41716890-CF2A-47D5-BDAD-CE247EEEF0CA}">
      <dgm:prSet/>
      <dgm:spPr/>
      <dgm:t>
        <a:bodyPr/>
        <a:lstStyle/>
        <a:p>
          <a:r>
            <a:rPr lang="it-IT" dirty="0">
              <a:latin typeface="Arial" panose="020B0604020202020204" pitchFamily="34" charset="0"/>
              <a:cs typeface="Arial" panose="020B0604020202020204" pitchFamily="34" charset="0"/>
            </a:rPr>
            <a:t>Forbici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BF9EBF-F84B-4F4D-A3E1-F2BC02552CDE}" type="parTrans" cxnId="{1ABF4FF4-AE8E-475C-9EF0-B98D00B548C9}">
      <dgm:prSet/>
      <dgm:spPr/>
      <dgm:t>
        <a:bodyPr/>
        <a:lstStyle/>
        <a:p>
          <a:endParaRPr lang="en-US"/>
        </a:p>
      </dgm:t>
    </dgm:pt>
    <dgm:pt modelId="{8CB165BE-EFE5-463D-B2E9-525FBE5DACE0}" type="sibTrans" cxnId="{1ABF4FF4-AE8E-475C-9EF0-B98D00B548C9}">
      <dgm:prSet/>
      <dgm:spPr/>
      <dgm:t>
        <a:bodyPr/>
        <a:lstStyle/>
        <a:p>
          <a:endParaRPr lang="en-US"/>
        </a:p>
      </dgm:t>
    </dgm:pt>
    <dgm:pt modelId="{E216BF48-742E-489D-BE30-7A9616A5E6F4}" type="pres">
      <dgm:prSet presAssocID="{59813DB1-6AE4-4998-B64E-376D4766F48B}" presName="root" presStyleCnt="0">
        <dgm:presLayoutVars>
          <dgm:dir/>
          <dgm:resizeHandles val="exact"/>
        </dgm:presLayoutVars>
      </dgm:prSet>
      <dgm:spPr/>
    </dgm:pt>
    <dgm:pt modelId="{BF245DC1-4655-44B5-AA5B-942F41AC384B}" type="pres">
      <dgm:prSet presAssocID="{189F2849-AFB0-419D-A271-F739312B00E9}" presName="compNode" presStyleCnt="0"/>
      <dgm:spPr/>
    </dgm:pt>
    <dgm:pt modelId="{50969158-B361-418B-93FD-F62C6216BA58}" type="pres">
      <dgm:prSet presAssocID="{189F2849-AFB0-419D-A271-F739312B00E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volozza"/>
        </a:ext>
      </dgm:extLst>
    </dgm:pt>
    <dgm:pt modelId="{5D0CC536-A482-4DF2-A1BF-FFC8D301FD73}" type="pres">
      <dgm:prSet presAssocID="{189F2849-AFB0-419D-A271-F739312B00E9}" presName="spaceRect" presStyleCnt="0"/>
      <dgm:spPr/>
    </dgm:pt>
    <dgm:pt modelId="{DFC13FB7-44A8-4C89-B019-17F8375E4948}" type="pres">
      <dgm:prSet presAssocID="{189F2849-AFB0-419D-A271-F739312B00E9}" presName="textRect" presStyleLbl="revTx" presStyleIdx="0" presStyleCnt="3">
        <dgm:presLayoutVars>
          <dgm:chMax val="1"/>
          <dgm:chPref val="1"/>
        </dgm:presLayoutVars>
      </dgm:prSet>
      <dgm:spPr/>
    </dgm:pt>
    <dgm:pt modelId="{CB8D72BE-14AA-4A13-9CA3-8B829F5477F4}" type="pres">
      <dgm:prSet presAssocID="{10926043-3114-4BB8-90EE-A28DE18CB3A0}" presName="sibTrans" presStyleCnt="0"/>
      <dgm:spPr/>
    </dgm:pt>
    <dgm:pt modelId="{671F6FBE-5CD3-422D-9428-0C80A1E0776F}" type="pres">
      <dgm:prSet presAssocID="{4BBD0F2A-E1B1-4D59-95B2-5EED5BD40FAF}" presName="compNode" presStyleCnt="0"/>
      <dgm:spPr/>
    </dgm:pt>
    <dgm:pt modelId="{D3433005-4C53-4A65-BB50-A08A4D4D4FA3}" type="pres">
      <dgm:prSet presAssocID="{4BBD0F2A-E1B1-4D59-95B2-5EED5BD40FA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lla"/>
        </a:ext>
      </dgm:extLst>
    </dgm:pt>
    <dgm:pt modelId="{4FCCE326-A4AC-4943-B46D-B921DD4DF6F2}" type="pres">
      <dgm:prSet presAssocID="{4BBD0F2A-E1B1-4D59-95B2-5EED5BD40FAF}" presName="spaceRect" presStyleCnt="0"/>
      <dgm:spPr/>
    </dgm:pt>
    <dgm:pt modelId="{A90BE350-8FD7-4971-A85B-749FD57A2962}" type="pres">
      <dgm:prSet presAssocID="{4BBD0F2A-E1B1-4D59-95B2-5EED5BD40FAF}" presName="textRect" presStyleLbl="revTx" presStyleIdx="1" presStyleCnt="3">
        <dgm:presLayoutVars>
          <dgm:chMax val="1"/>
          <dgm:chPref val="1"/>
        </dgm:presLayoutVars>
      </dgm:prSet>
      <dgm:spPr/>
    </dgm:pt>
    <dgm:pt modelId="{1BA1C74E-18B1-403D-B9D0-162D630CC06A}" type="pres">
      <dgm:prSet presAssocID="{72985DCD-8F79-43F4-A893-9FE27C5FC915}" presName="sibTrans" presStyleCnt="0"/>
      <dgm:spPr/>
    </dgm:pt>
    <dgm:pt modelId="{31EF117F-BDFD-4518-B7EF-EF05C4079EDA}" type="pres">
      <dgm:prSet presAssocID="{41716890-CF2A-47D5-BDAD-CE247EEEF0CA}" presName="compNode" presStyleCnt="0"/>
      <dgm:spPr/>
    </dgm:pt>
    <dgm:pt modelId="{511F7A15-1D2B-4E82-AADA-B47FDAD7CABE}" type="pres">
      <dgm:prSet presAssocID="{41716890-CF2A-47D5-BDAD-CE247EEEF0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ci"/>
        </a:ext>
      </dgm:extLst>
    </dgm:pt>
    <dgm:pt modelId="{F6C18037-31B7-4838-9CF1-493287C50FF1}" type="pres">
      <dgm:prSet presAssocID="{41716890-CF2A-47D5-BDAD-CE247EEEF0CA}" presName="spaceRect" presStyleCnt="0"/>
      <dgm:spPr/>
    </dgm:pt>
    <dgm:pt modelId="{4C6C7F2D-3FF4-42E2-8ADE-07D65C4517DB}" type="pres">
      <dgm:prSet presAssocID="{41716890-CF2A-47D5-BDAD-CE247EEEF0C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7814A52-46AC-44E6-97C7-971C7D158EB1}" type="presOf" srcId="{41716890-CF2A-47D5-BDAD-CE247EEEF0CA}" destId="{4C6C7F2D-3FF4-42E2-8ADE-07D65C4517DB}" srcOrd="0" destOrd="0" presId="urn:microsoft.com/office/officeart/2018/2/layout/IconLabelList"/>
    <dgm:cxn modelId="{380D8A94-8094-4837-9247-7FD031717BBE}" type="presOf" srcId="{189F2849-AFB0-419D-A271-F739312B00E9}" destId="{DFC13FB7-44A8-4C89-B019-17F8375E4948}" srcOrd="0" destOrd="0" presId="urn:microsoft.com/office/officeart/2018/2/layout/IconLabelList"/>
    <dgm:cxn modelId="{BC680A9C-91A8-4773-98C1-22E62F0F4FE2}" type="presOf" srcId="{4BBD0F2A-E1B1-4D59-95B2-5EED5BD40FAF}" destId="{A90BE350-8FD7-4971-A85B-749FD57A2962}" srcOrd="0" destOrd="0" presId="urn:microsoft.com/office/officeart/2018/2/layout/IconLabelList"/>
    <dgm:cxn modelId="{97CDCBAD-99F5-4167-8A0B-F61C96EBCA14}" srcId="{59813DB1-6AE4-4998-B64E-376D4766F48B}" destId="{4BBD0F2A-E1B1-4D59-95B2-5EED5BD40FAF}" srcOrd="1" destOrd="0" parTransId="{8BEA3AAF-9708-464B-BB71-83A31516007E}" sibTransId="{72985DCD-8F79-43F4-A893-9FE27C5FC915}"/>
    <dgm:cxn modelId="{46D99EC7-EBA2-4FE8-AFBA-16136BCEA85D}" srcId="{59813DB1-6AE4-4998-B64E-376D4766F48B}" destId="{189F2849-AFB0-419D-A271-F739312B00E9}" srcOrd="0" destOrd="0" parTransId="{A2D84ABA-F12A-453A-9995-D572A671FCF8}" sibTransId="{10926043-3114-4BB8-90EE-A28DE18CB3A0}"/>
    <dgm:cxn modelId="{6239D9F3-2805-4452-9B77-C4480E5EC6F2}" type="presOf" srcId="{59813DB1-6AE4-4998-B64E-376D4766F48B}" destId="{E216BF48-742E-489D-BE30-7A9616A5E6F4}" srcOrd="0" destOrd="0" presId="urn:microsoft.com/office/officeart/2018/2/layout/IconLabelList"/>
    <dgm:cxn modelId="{1ABF4FF4-AE8E-475C-9EF0-B98D00B548C9}" srcId="{59813DB1-6AE4-4998-B64E-376D4766F48B}" destId="{41716890-CF2A-47D5-BDAD-CE247EEEF0CA}" srcOrd="2" destOrd="0" parTransId="{32BF9EBF-F84B-4F4D-A3E1-F2BC02552CDE}" sibTransId="{8CB165BE-EFE5-463D-B2E9-525FBE5DACE0}"/>
    <dgm:cxn modelId="{6DF90C52-61FE-4116-9644-C15F89EB3208}" type="presParOf" srcId="{E216BF48-742E-489D-BE30-7A9616A5E6F4}" destId="{BF245DC1-4655-44B5-AA5B-942F41AC384B}" srcOrd="0" destOrd="0" presId="urn:microsoft.com/office/officeart/2018/2/layout/IconLabelList"/>
    <dgm:cxn modelId="{698294EE-BDD8-406C-9B67-D5220990C319}" type="presParOf" srcId="{BF245DC1-4655-44B5-AA5B-942F41AC384B}" destId="{50969158-B361-418B-93FD-F62C6216BA58}" srcOrd="0" destOrd="0" presId="urn:microsoft.com/office/officeart/2018/2/layout/IconLabelList"/>
    <dgm:cxn modelId="{418D8691-0692-436E-8122-209482040D23}" type="presParOf" srcId="{BF245DC1-4655-44B5-AA5B-942F41AC384B}" destId="{5D0CC536-A482-4DF2-A1BF-FFC8D301FD73}" srcOrd="1" destOrd="0" presId="urn:microsoft.com/office/officeart/2018/2/layout/IconLabelList"/>
    <dgm:cxn modelId="{0A461DBA-18A4-4909-9E6D-119BE255789B}" type="presParOf" srcId="{BF245DC1-4655-44B5-AA5B-942F41AC384B}" destId="{DFC13FB7-44A8-4C89-B019-17F8375E4948}" srcOrd="2" destOrd="0" presId="urn:microsoft.com/office/officeart/2018/2/layout/IconLabelList"/>
    <dgm:cxn modelId="{D5837BA2-DB7B-465F-97BB-9397FE62BE47}" type="presParOf" srcId="{E216BF48-742E-489D-BE30-7A9616A5E6F4}" destId="{CB8D72BE-14AA-4A13-9CA3-8B829F5477F4}" srcOrd="1" destOrd="0" presId="urn:microsoft.com/office/officeart/2018/2/layout/IconLabelList"/>
    <dgm:cxn modelId="{0432A155-3586-4A47-AF90-27F3C02C322C}" type="presParOf" srcId="{E216BF48-742E-489D-BE30-7A9616A5E6F4}" destId="{671F6FBE-5CD3-422D-9428-0C80A1E0776F}" srcOrd="2" destOrd="0" presId="urn:microsoft.com/office/officeart/2018/2/layout/IconLabelList"/>
    <dgm:cxn modelId="{543FD903-2467-460B-91AB-BF71011911EB}" type="presParOf" srcId="{671F6FBE-5CD3-422D-9428-0C80A1E0776F}" destId="{D3433005-4C53-4A65-BB50-A08A4D4D4FA3}" srcOrd="0" destOrd="0" presId="urn:microsoft.com/office/officeart/2018/2/layout/IconLabelList"/>
    <dgm:cxn modelId="{0FF74915-F09A-4516-9B69-4488B1E2F691}" type="presParOf" srcId="{671F6FBE-5CD3-422D-9428-0C80A1E0776F}" destId="{4FCCE326-A4AC-4943-B46D-B921DD4DF6F2}" srcOrd="1" destOrd="0" presId="urn:microsoft.com/office/officeart/2018/2/layout/IconLabelList"/>
    <dgm:cxn modelId="{D81E7D55-90FB-4131-AABE-D38E3430984A}" type="presParOf" srcId="{671F6FBE-5CD3-422D-9428-0C80A1E0776F}" destId="{A90BE350-8FD7-4971-A85B-749FD57A2962}" srcOrd="2" destOrd="0" presId="urn:microsoft.com/office/officeart/2018/2/layout/IconLabelList"/>
    <dgm:cxn modelId="{21E6D2E2-DFDA-42D3-B528-1E3E1FCCDD4A}" type="presParOf" srcId="{E216BF48-742E-489D-BE30-7A9616A5E6F4}" destId="{1BA1C74E-18B1-403D-B9D0-162D630CC06A}" srcOrd="3" destOrd="0" presId="urn:microsoft.com/office/officeart/2018/2/layout/IconLabelList"/>
    <dgm:cxn modelId="{2FEC24F6-3D49-4D4D-9713-A80B6E71E53E}" type="presParOf" srcId="{E216BF48-742E-489D-BE30-7A9616A5E6F4}" destId="{31EF117F-BDFD-4518-B7EF-EF05C4079EDA}" srcOrd="4" destOrd="0" presId="urn:microsoft.com/office/officeart/2018/2/layout/IconLabelList"/>
    <dgm:cxn modelId="{D08FF65F-BABD-41F6-9F22-7D1CBB5DDB42}" type="presParOf" srcId="{31EF117F-BDFD-4518-B7EF-EF05C4079EDA}" destId="{511F7A15-1D2B-4E82-AADA-B47FDAD7CABE}" srcOrd="0" destOrd="0" presId="urn:microsoft.com/office/officeart/2018/2/layout/IconLabelList"/>
    <dgm:cxn modelId="{DFC1BF5C-6BDF-47AC-9D65-3C519F39D485}" type="presParOf" srcId="{31EF117F-BDFD-4518-B7EF-EF05C4079EDA}" destId="{F6C18037-31B7-4838-9CF1-493287C50FF1}" srcOrd="1" destOrd="0" presId="urn:microsoft.com/office/officeart/2018/2/layout/IconLabelList"/>
    <dgm:cxn modelId="{DA2D1339-90FC-4AF2-A7D6-5FA9AE8FFD47}" type="presParOf" srcId="{31EF117F-BDFD-4518-B7EF-EF05C4079EDA}" destId="{4C6C7F2D-3FF4-42E2-8ADE-07D65C4517D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5D368-2299-402B-9067-C3F58E1BB05D}">
      <dsp:nvSpPr>
        <dsp:cNvPr id="0" name=""/>
        <dsp:cNvSpPr/>
      </dsp:nvSpPr>
      <dsp:spPr>
        <a:xfrm>
          <a:off x="1052512" y="315611"/>
          <a:ext cx="4282931" cy="4282931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Il piccolo dodecaedro stellato</a:t>
          </a:r>
          <a:endParaRPr lang="en-US" sz="1600" kern="1200" dirty="0"/>
        </a:p>
      </dsp:txBody>
      <dsp:txXfrm>
        <a:off x="3286774" y="1035551"/>
        <a:ext cx="1376656" cy="917771"/>
      </dsp:txXfrm>
    </dsp:sp>
    <dsp:sp modelId="{D879AE83-C577-4168-858C-2D5F4D96C228}">
      <dsp:nvSpPr>
        <dsp:cNvPr id="0" name=""/>
        <dsp:cNvSpPr/>
      </dsp:nvSpPr>
      <dsp:spPr>
        <a:xfrm>
          <a:off x="1089223" y="429822"/>
          <a:ext cx="4282931" cy="4282931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Facce: 12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 a forma di pentagoni stellati</a:t>
          </a:r>
          <a:endParaRPr lang="en-US" sz="1600" kern="1200" dirty="0"/>
        </a:p>
      </dsp:txBody>
      <dsp:txXfrm>
        <a:off x="3847634" y="2386714"/>
        <a:ext cx="1274682" cy="1019745"/>
      </dsp:txXfrm>
    </dsp:sp>
    <dsp:sp modelId="{94983DEB-9F81-4D3D-86C8-07993E38F116}">
      <dsp:nvSpPr>
        <dsp:cNvPr id="0" name=""/>
        <dsp:cNvSpPr/>
      </dsp:nvSpPr>
      <dsp:spPr>
        <a:xfrm>
          <a:off x="992347" y="500185"/>
          <a:ext cx="4282931" cy="4282931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Spigoli: 30</a:t>
          </a:r>
          <a:endParaRPr lang="en-US" sz="1600" kern="1200" dirty="0"/>
        </a:p>
      </dsp:txBody>
      <dsp:txXfrm>
        <a:off x="2521965" y="3508434"/>
        <a:ext cx="1223694" cy="1121720"/>
      </dsp:txXfrm>
    </dsp:sp>
    <dsp:sp modelId="{1B2B899D-2A96-404F-A456-E79355CCF7DE}">
      <dsp:nvSpPr>
        <dsp:cNvPr id="0" name=""/>
        <dsp:cNvSpPr/>
      </dsp:nvSpPr>
      <dsp:spPr>
        <a:xfrm>
          <a:off x="854312" y="382839"/>
          <a:ext cx="4282931" cy="4282931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Vertici: 12.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5 spigoli per ogni vertice</a:t>
          </a:r>
          <a:endParaRPr lang="en-US" sz="1600" kern="1200" dirty="0"/>
        </a:p>
      </dsp:txBody>
      <dsp:txXfrm>
        <a:off x="1104150" y="2339730"/>
        <a:ext cx="1274682" cy="1019745"/>
      </dsp:txXfrm>
    </dsp:sp>
    <dsp:sp modelId="{EF1B0328-0A0F-41DC-8443-77EA8DDB34F7}">
      <dsp:nvSpPr>
        <dsp:cNvPr id="0" name=""/>
        <dsp:cNvSpPr/>
      </dsp:nvSpPr>
      <dsp:spPr>
        <a:xfrm>
          <a:off x="932182" y="315611"/>
          <a:ext cx="4282931" cy="4282931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Lo stesso solido può essere interpretato con vertici, spigoli e facce diverse: è possibile infatti considerare "facce" soltanto i vari triangoli che stanno effettivamente sul bordo del poliedro. In questo caso si ottengono 60 facce, 90 spigoli e 32 vertici</a:t>
          </a:r>
        </a:p>
      </dsp:txBody>
      <dsp:txXfrm>
        <a:off x="1604194" y="1035551"/>
        <a:ext cx="1376656" cy="917771"/>
      </dsp:txXfrm>
    </dsp:sp>
    <dsp:sp modelId="{16D88DDE-32A8-4CEF-8ED2-41DCA88FA78F}">
      <dsp:nvSpPr>
        <dsp:cNvPr id="0" name=""/>
        <dsp:cNvSpPr/>
      </dsp:nvSpPr>
      <dsp:spPr>
        <a:xfrm>
          <a:off x="787176" y="50477"/>
          <a:ext cx="4813199" cy="481319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6257B-56E2-4BE9-898A-BAABC85F1C08}">
      <dsp:nvSpPr>
        <dsp:cNvPr id="0" name=""/>
        <dsp:cNvSpPr/>
      </dsp:nvSpPr>
      <dsp:spPr>
        <a:xfrm>
          <a:off x="824385" y="164651"/>
          <a:ext cx="4813199" cy="481319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E4A06-AC76-41AB-9790-6984411891AB}">
      <dsp:nvSpPr>
        <dsp:cNvPr id="0" name=""/>
        <dsp:cNvSpPr/>
      </dsp:nvSpPr>
      <dsp:spPr>
        <a:xfrm>
          <a:off x="727213" y="235228"/>
          <a:ext cx="4813199" cy="481319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6A5D-A38D-427C-B53B-3FD83059F9A4}">
      <dsp:nvSpPr>
        <dsp:cNvPr id="0" name=""/>
        <dsp:cNvSpPr/>
      </dsp:nvSpPr>
      <dsp:spPr>
        <a:xfrm>
          <a:off x="588882" y="117667"/>
          <a:ext cx="4813199" cy="481319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F69D-A0BC-4904-BD28-D73F9EDB385C}">
      <dsp:nvSpPr>
        <dsp:cNvPr id="0" name=""/>
        <dsp:cNvSpPr/>
      </dsp:nvSpPr>
      <dsp:spPr>
        <a:xfrm>
          <a:off x="667250" y="50477"/>
          <a:ext cx="4813199" cy="481319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5D368-2299-402B-9067-C3F58E1BB05D}">
      <dsp:nvSpPr>
        <dsp:cNvPr id="0" name=""/>
        <dsp:cNvSpPr/>
      </dsp:nvSpPr>
      <dsp:spPr>
        <a:xfrm>
          <a:off x="910348" y="313633"/>
          <a:ext cx="4227195" cy="4227195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Il grande dodecaedro stellato</a:t>
          </a:r>
          <a:endParaRPr lang="en-US" sz="1800" kern="1200" dirty="0"/>
        </a:p>
      </dsp:txBody>
      <dsp:txXfrm>
        <a:off x="3154284" y="1189770"/>
        <a:ext cx="1560036" cy="1157446"/>
      </dsp:txXfrm>
    </dsp:sp>
    <dsp:sp modelId="{D879AE83-C577-4168-858C-2D5F4D96C228}">
      <dsp:nvSpPr>
        <dsp:cNvPr id="0" name=""/>
        <dsp:cNvSpPr/>
      </dsp:nvSpPr>
      <dsp:spPr>
        <a:xfrm>
          <a:off x="910348" y="455546"/>
          <a:ext cx="4227195" cy="4227195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Facce: 12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 a forma di pentagoni stellati</a:t>
          </a:r>
          <a:endParaRPr lang="en-US" sz="1800" kern="1200" dirty="0"/>
        </a:p>
      </dsp:txBody>
      <dsp:txXfrm>
        <a:off x="3154284" y="2649158"/>
        <a:ext cx="1560036" cy="1157446"/>
      </dsp:txXfrm>
    </dsp:sp>
    <dsp:sp modelId="{94983DEB-9F81-4D3D-86C8-07993E38F116}">
      <dsp:nvSpPr>
        <dsp:cNvPr id="0" name=""/>
        <dsp:cNvSpPr/>
      </dsp:nvSpPr>
      <dsp:spPr>
        <a:xfrm>
          <a:off x="768435" y="455546"/>
          <a:ext cx="4227195" cy="4227195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Spigoli: 30</a:t>
          </a:r>
          <a:endParaRPr lang="en-US" sz="1800" kern="1200"/>
        </a:p>
      </dsp:txBody>
      <dsp:txXfrm>
        <a:off x="1191658" y="2649158"/>
        <a:ext cx="1560036" cy="1157446"/>
      </dsp:txXfrm>
    </dsp:sp>
    <dsp:sp modelId="{1B2B899D-2A96-404F-A456-E79355CCF7DE}">
      <dsp:nvSpPr>
        <dsp:cNvPr id="0" name=""/>
        <dsp:cNvSpPr/>
      </dsp:nvSpPr>
      <dsp:spPr>
        <a:xfrm>
          <a:off x="727812" y="267261"/>
          <a:ext cx="4227195" cy="4227195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Vertici: 20.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3 spigoli per ogni vertice.</a:t>
          </a:r>
          <a:endParaRPr lang="en-US" sz="1800" kern="1200" dirty="0"/>
        </a:p>
      </dsp:txBody>
      <dsp:txXfrm>
        <a:off x="1151034" y="1143397"/>
        <a:ext cx="1560036" cy="1157446"/>
      </dsp:txXfrm>
    </dsp:sp>
    <dsp:sp modelId="{16D88DDE-32A8-4CEF-8ED2-41DCA88FA78F}">
      <dsp:nvSpPr>
        <dsp:cNvPr id="0" name=""/>
        <dsp:cNvSpPr/>
      </dsp:nvSpPr>
      <dsp:spPr>
        <a:xfrm>
          <a:off x="648664" y="51950"/>
          <a:ext cx="4750562" cy="475056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6257B-56E2-4BE9-898A-BAABC85F1C08}">
      <dsp:nvSpPr>
        <dsp:cNvPr id="0" name=""/>
        <dsp:cNvSpPr/>
      </dsp:nvSpPr>
      <dsp:spPr>
        <a:xfrm>
          <a:off x="648664" y="193862"/>
          <a:ext cx="4750562" cy="475056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E4A06-AC76-41AB-9790-6984411891AB}">
      <dsp:nvSpPr>
        <dsp:cNvPr id="0" name=""/>
        <dsp:cNvSpPr/>
      </dsp:nvSpPr>
      <dsp:spPr>
        <a:xfrm>
          <a:off x="506752" y="193862"/>
          <a:ext cx="4750562" cy="475056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6A5D-A38D-427C-B53B-3FD83059F9A4}">
      <dsp:nvSpPr>
        <dsp:cNvPr id="0" name=""/>
        <dsp:cNvSpPr/>
      </dsp:nvSpPr>
      <dsp:spPr>
        <a:xfrm>
          <a:off x="466128" y="5577"/>
          <a:ext cx="4750562" cy="475056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5D368-2299-402B-9067-C3F58E1BB05D}">
      <dsp:nvSpPr>
        <dsp:cNvPr id="0" name=""/>
        <dsp:cNvSpPr/>
      </dsp:nvSpPr>
      <dsp:spPr>
        <a:xfrm>
          <a:off x="910348" y="313633"/>
          <a:ext cx="4227195" cy="4227195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/>
            <a:t>Il grande dodecaedro</a:t>
          </a:r>
          <a:endParaRPr lang="en-US" sz="1900" kern="1200" dirty="0"/>
        </a:p>
      </dsp:txBody>
      <dsp:txXfrm>
        <a:off x="3154284" y="1189770"/>
        <a:ext cx="1560036" cy="1157446"/>
      </dsp:txXfrm>
    </dsp:sp>
    <dsp:sp modelId="{D879AE83-C577-4168-858C-2D5F4D96C228}">
      <dsp:nvSpPr>
        <dsp:cNvPr id="0" name=""/>
        <dsp:cNvSpPr/>
      </dsp:nvSpPr>
      <dsp:spPr>
        <a:xfrm>
          <a:off x="910348" y="455546"/>
          <a:ext cx="4227195" cy="4227195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Facce: 12 facce a forma di pentagoni regolari.</a:t>
          </a:r>
          <a:endParaRPr lang="en-US" sz="1900" kern="1200" dirty="0"/>
        </a:p>
      </dsp:txBody>
      <dsp:txXfrm>
        <a:off x="3154284" y="2649158"/>
        <a:ext cx="1560036" cy="1157446"/>
      </dsp:txXfrm>
    </dsp:sp>
    <dsp:sp modelId="{94983DEB-9F81-4D3D-86C8-07993E38F116}">
      <dsp:nvSpPr>
        <dsp:cNvPr id="0" name=""/>
        <dsp:cNvSpPr/>
      </dsp:nvSpPr>
      <dsp:spPr>
        <a:xfrm>
          <a:off x="768435" y="455546"/>
          <a:ext cx="4227195" cy="4227195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Spigoli: 30</a:t>
          </a:r>
          <a:endParaRPr lang="en-US" sz="1900" kern="1200"/>
        </a:p>
      </dsp:txBody>
      <dsp:txXfrm>
        <a:off x="1191658" y="2649158"/>
        <a:ext cx="1560036" cy="1157446"/>
      </dsp:txXfrm>
    </dsp:sp>
    <dsp:sp modelId="{1B2B899D-2A96-404F-A456-E79355CCF7DE}">
      <dsp:nvSpPr>
        <dsp:cNvPr id="0" name=""/>
        <dsp:cNvSpPr/>
      </dsp:nvSpPr>
      <dsp:spPr>
        <a:xfrm>
          <a:off x="768435" y="313633"/>
          <a:ext cx="4227195" cy="4227195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Vertici: 12.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5 spigoli per ogni vertice.</a:t>
          </a:r>
          <a:endParaRPr lang="en-US" sz="1900" kern="1200" dirty="0"/>
        </a:p>
      </dsp:txBody>
      <dsp:txXfrm>
        <a:off x="1191658" y="1189770"/>
        <a:ext cx="1560036" cy="1157446"/>
      </dsp:txXfrm>
    </dsp:sp>
    <dsp:sp modelId="{16D88DDE-32A8-4CEF-8ED2-41DCA88FA78F}">
      <dsp:nvSpPr>
        <dsp:cNvPr id="0" name=""/>
        <dsp:cNvSpPr/>
      </dsp:nvSpPr>
      <dsp:spPr>
        <a:xfrm>
          <a:off x="648664" y="51950"/>
          <a:ext cx="4750562" cy="475056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6257B-56E2-4BE9-898A-BAABC85F1C08}">
      <dsp:nvSpPr>
        <dsp:cNvPr id="0" name=""/>
        <dsp:cNvSpPr/>
      </dsp:nvSpPr>
      <dsp:spPr>
        <a:xfrm>
          <a:off x="648664" y="193862"/>
          <a:ext cx="4750562" cy="475056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E4A06-AC76-41AB-9790-6984411891AB}">
      <dsp:nvSpPr>
        <dsp:cNvPr id="0" name=""/>
        <dsp:cNvSpPr/>
      </dsp:nvSpPr>
      <dsp:spPr>
        <a:xfrm>
          <a:off x="506752" y="193862"/>
          <a:ext cx="4750562" cy="475056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6A5D-A38D-427C-B53B-3FD83059F9A4}">
      <dsp:nvSpPr>
        <dsp:cNvPr id="0" name=""/>
        <dsp:cNvSpPr/>
      </dsp:nvSpPr>
      <dsp:spPr>
        <a:xfrm>
          <a:off x="506752" y="51950"/>
          <a:ext cx="4750562" cy="475056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5D368-2299-402B-9067-C3F58E1BB05D}">
      <dsp:nvSpPr>
        <dsp:cNvPr id="0" name=""/>
        <dsp:cNvSpPr/>
      </dsp:nvSpPr>
      <dsp:spPr>
        <a:xfrm>
          <a:off x="910348" y="313633"/>
          <a:ext cx="4227195" cy="4227195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Il grande icosaedro</a:t>
          </a:r>
          <a:endParaRPr lang="en-US" sz="1800" kern="1200" dirty="0"/>
        </a:p>
      </dsp:txBody>
      <dsp:txXfrm>
        <a:off x="3154284" y="1189770"/>
        <a:ext cx="1560036" cy="1157446"/>
      </dsp:txXfrm>
    </dsp:sp>
    <dsp:sp modelId="{D879AE83-C577-4168-858C-2D5F4D96C228}">
      <dsp:nvSpPr>
        <dsp:cNvPr id="0" name=""/>
        <dsp:cNvSpPr/>
      </dsp:nvSpPr>
      <dsp:spPr>
        <a:xfrm>
          <a:off x="910348" y="455546"/>
          <a:ext cx="4227195" cy="4227195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Facce: 20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 a forma di triangoli equilateri</a:t>
          </a:r>
          <a:endParaRPr lang="en-US" sz="1800" kern="1200" dirty="0"/>
        </a:p>
      </dsp:txBody>
      <dsp:txXfrm>
        <a:off x="3154284" y="2649158"/>
        <a:ext cx="1560036" cy="1157446"/>
      </dsp:txXfrm>
    </dsp:sp>
    <dsp:sp modelId="{94983DEB-9F81-4D3D-86C8-07993E38F116}">
      <dsp:nvSpPr>
        <dsp:cNvPr id="0" name=""/>
        <dsp:cNvSpPr/>
      </dsp:nvSpPr>
      <dsp:spPr>
        <a:xfrm>
          <a:off x="768435" y="455546"/>
          <a:ext cx="4227195" cy="4227195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Spigoli: 30</a:t>
          </a:r>
          <a:endParaRPr lang="en-US" sz="1800" kern="1200"/>
        </a:p>
      </dsp:txBody>
      <dsp:txXfrm>
        <a:off x="1191658" y="2649158"/>
        <a:ext cx="1560036" cy="1157446"/>
      </dsp:txXfrm>
    </dsp:sp>
    <dsp:sp modelId="{1B2B899D-2A96-404F-A456-E79355CCF7DE}">
      <dsp:nvSpPr>
        <dsp:cNvPr id="0" name=""/>
        <dsp:cNvSpPr/>
      </dsp:nvSpPr>
      <dsp:spPr>
        <a:xfrm>
          <a:off x="727812" y="267261"/>
          <a:ext cx="4227195" cy="4227195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Vertici: 12.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5 spigoli per ogni vertice.</a:t>
          </a:r>
          <a:endParaRPr lang="en-US" sz="1800" kern="1200" dirty="0"/>
        </a:p>
      </dsp:txBody>
      <dsp:txXfrm>
        <a:off x="1151034" y="1143397"/>
        <a:ext cx="1560036" cy="1157446"/>
      </dsp:txXfrm>
    </dsp:sp>
    <dsp:sp modelId="{16D88DDE-32A8-4CEF-8ED2-41DCA88FA78F}">
      <dsp:nvSpPr>
        <dsp:cNvPr id="0" name=""/>
        <dsp:cNvSpPr/>
      </dsp:nvSpPr>
      <dsp:spPr>
        <a:xfrm>
          <a:off x="648664" y="51950"/>
          <a:ext cx="4750562" cy="475056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6257B-56E2-4BE9-898A-BAABC85F1C08}">
      <dsp:nvSpPr>
        <dsp:cNvPr id="0" name=""/>
        <dsp:cNvSpPr/>
      </dsp:nvSpPr>
      <dsp:spPr>
        <a:xfrm>
          <a:off x="648664" y="193862"/>
          <a:ext cx="4750562" cy="475056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E4A06-AC76-41AB-9790-6984411891AB}">
      <dsp:nvSpPr>
        <dsp:cNvPr id="0" name=""/>
        <dsp:cNvSpPr/>
      </dsp:nvSpPr>
      <dsp:spPr>
        <a:xfrm>
          <a:off x="506752" y="193862"/>
          <a:ext cx="4750562" cy="475056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6A5D-A38D-427C-B53B-3FD83059F9A4}">
      <dsp:nvSpPr>
        <dsp:cNvPr id="0" name=""/>
        <dsp:cNvSpPr/>
      </dsp:nvSpPr>
      <dsp:spPr>
        <a:xfrm>
          <a:off x="466128" y="5577"/>
          <a:ext cx="4750562" cy="475056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69158-B361-418B-93FD-F62C6216BA58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13FB7-44A8-4C89-B019-17F8375E4948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Cartoncino </a:t>
          </a:r>
          <a:r>
            <a:rPr lang="it-IT" sz="2900" kern="1200" dirty="0">
              <a:latin typeface="Arial" panose="020B0604020202020204" pitchFamily="34" charset="0"/>
              <a:cs typeface="Arial" panose="020B0604020202020204" pitchFamily="34" charset="0"/>
            </a:rPr>
            <a:t>colorato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90" y="2654049"/>
        <a:ext cx="3226223" cy="720000"/>
      </dsp:txXfrm>
    </dsp:sp>
    <dsp:sp modelId="{D3433005-4C53-4A65-BB50-A08A4D4D4FA3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BE350-8FD7-4971-A85B-749FD57A2962}">
      <dsp:nvSpPr>
        <dsp:cNvPr id="0" name=""/>
        <dsp:cNvSpPr/>
      </dsp:nvSpPr>
      <dsp:spPr>
        <a:xfrm>
          <a:off x="3850802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>
              <a:latin typeface="Arial" panose="020B0604020202020204" pitchFamily="34" charset="0"/>
              <a:cs typeface="Arial" panose="020B0604020202020204" pitchFamily="34" charset="0"/>
            </a:rPr>
            <a:t>Colla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50802" y="2654049"/>
        <a:ext cx="3226223" cy="720000"/>
      </dsp:txXfrm>
    </dsp:sp>
    <dsp:sp modelId="{511F7A15-1D2B-4E82-AADA-B47FDAD7CABE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C7F2D-3FF4-42E2-8ADE-07D65C4517DB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>
              <a:latin typeface="Arial" panose="020B0604020202020204" pitchFamily="34" charset="0"/>
              <a:cs typeface="Arial" panose="020B0604020202020204" pitchFamily="34" charset="0"/>
            </a:rPr>
            <a:t>Forbici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1615" y="2654049"/>
        <a:ext cx="322622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D73A6-A205-40E5-AA30-3B56B3DAF293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7997E-6620-4E63-827B-4117D3812D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67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997E-6620-4E63-827B-4117D3812D5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50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997E-6620-4E63-827B-4117D3812D5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2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0492AC-89B0-367D-F702-7667606F4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83DD15-AE91-447F-2197-565398B5E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CA55DA-5EA2-54A7-3A48-917F9950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D2AAF6-83D5-7FC3-6C73-CB900256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19434D-E588-50AD-5458-5CE49B4B3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11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83E64-39EC-DDC4-698D-9253DE44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C77CBF-14EB-6645-0A30-80959BAFE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2EE304-0680-7A6E-E484-8F7D3367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9EF121-1FFF-9741-0629-F0049AA4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6F9FA-914F-93E1-C61C-8E7680C9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33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A5592EE-4452-AF92-6B2E-A0ED38BE7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F5DD69-D226-882E-7471-CCDDBC778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72C10D-D2F6-9B24-C495-F0D50124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B4011-87D3-9541-4FFF-BE864719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C19B3-0ABB-E68C-32A6-397DBF7C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EE10FE-84DF-07C6-F420-B9CE4BA9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F9976D-0165-D82A-7213-049E5D166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2B80AA-8353-D539-2AD2-E2BC3464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18FDFA-2717-0084-F54A-88F2608E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1D6388-A548-C2EA-D519-5BC0BBD34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1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1EF6BA-4AE5-A2BD-C30A-2E7535EF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0D4413-E60C-1325-F9EA-D2A4A2469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1FE34-6EAB-4377-EC9D-FFFDBEAD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63E91B-65C7-7D29-0824-E2972356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CBA76F-C00F-A287-74B6-CD7F7446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36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2A9655-D485-786F-AF93-AD9CD2C0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1943E7-AB22-7E6A-15E9-27D00229D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075726-01B4-9557-2BFC-FC2C5728A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A2495F-B81E-FFFE-4E63-1D9F8AB6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C09D55-15C3-6D14-0613-923906D2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3F5639-BB53-D211-53DB-5E731133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50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5F7E9E-F17B-73BE-26F0-CB394E6B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144E0E-4A86-21CD-C466-901BF003E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25431E-CBC8-5950-1567-7897AC3BF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C683A54-D038-DEF6-964B-77FCD39BE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BB1A8D-6349-7911-EA95-41F380DD1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CB22CEA-6F60-607E-5C85-20FBF0E5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D2BA43D-CBA2-DB2F-1600-20746AA6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A1D0A5D-AD8D-1DEA-9231-669FA4E6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34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C82F3-1499-2BF6-D7E3-A7E5B938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5EE72C-E3DE-B2DD-78EC-14B93611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868CDF-8593-DE82-032A-D7DC1612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F5BC26-2715-9936-7422-70E1AE5C7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54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30AF531-3A66-900A-C708-9E41D670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4C1008-31D1-5A44-8527-4D83BD64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4A36C4-7564-382D-3ED9-889B6AA4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1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5CABC-42AE-1740-BBDE-409D14B1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9111AE-4988-6EE7-7647-ED23A524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1FCCD6-7C1A-00CE-B9C0-62BD24410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4DC8A5-4EAA-F2B0-6703-8C9D6425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B7FF38-4882-1035-CAC3-98D4265C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56DEE6-329D-33E9-5567-1738E3945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60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4B383B-61A5-889B-CF88-2BD51D0A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B332A99-9378-B3EE-CE64-B0A1174EB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5F8EE0-23D1-B0C0-5537-77C7122B6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2A6CC5-6159-D20E-9D03-1CA0FBF7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59382F-4DD2-62BD-A3AC-A1365CC8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2DB77B-5EAE-E3B4-4157-682199A4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2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079C9BC-4ED0-2C0E-F5ED-30698506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024838-4799-1BAB-BC47-AEE5C69A5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058E0F-C453-3B90-3BE5-E486D3311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879D1-AC52-4E86-8AE8-714EAEC431A9}" type="datetimeFigureOut">
              <a:rPr lang="it-IT" smtClean="0"/>
              <a:t>09/03/2025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964F90-9826-35A3-C074-4D2BA33E0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5D875C-804B-2970-9F84-FB276C122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23B107-91D4-41CC-B74F-3ED08DAABA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43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7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46187E64-7A77-4D13-A5F4-9AEC282B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!!Arc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B472B0-113A-8FA1-B8A8-BC9D563D9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818" y="1370171"/>
            <a:ext cx="5085580" cy="2387600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I poliedri stellati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C9B385C0-8A58-56DD-7009-652330517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818" y="3849845"/>
            <a:ext cx="5085580" cy="1881751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Francesco Gagliardi</a:t>
            </a:r>
          </a:p>
        </p:txBody>
      </p:sp>
      <p:sp>
        <p:nvSpPr>
          <p:cNvPr id="1039" name="!!Oval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9ACD698-7A8C-5724-C329-D8CD221BA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8951" b="-1"/>
          <a:stretch/>
        </p:blipFill>
        <p:spPr bwMode="auto">
          <a:xfrm>
            <a:off x="6521381" y="773723"/>
            <a:ext cx="5194998" cy="51949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!!Rectangle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806" y="4790720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0C08DD-3EEE-737B-BA3C-C73CBC4A808C}"/>
              </a:ext>
            </a:extLst>
          </p:cNvPr>
          <p:cNvSpPr txBox="1"/>
          <p:nvPr/>
        </p:nvSpPr>
        <p:spPr>
          <a:xfrm>
            <a:off x="372082" y="228137"/>
            <a:ext cx="8995653" cy="122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Poliedri stellati di Keplero: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</a:t>
            </a:r>
            <a:r>
              <a:rPr lang="it-IT" sz="3600" dirty="0">
                <a:solidFill>
                  <a:prstClr val="black"/>
                </a:solidFill>
                <a:latin typeface="Aptos" panose="02110004020202020204"/>
              </a:rPr>
              <a:t>grande</a:t>
            </a:r>
            <a:r>
              <a: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dodecaedro stellato 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54EAD13-C86D-C4A0-3BE1-F0EE84D4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422" y="2943262"/>
            <a:ext cx="3015574" cy="2896733"/>
          </a:xfrm>
          <a:prstGeom prst="rect">
            <a:avLst/>
          </a:prstGeom>
        </p:spPr>
      </p:pic>
      <p:graphicFrame>
        <p:nvGraphicFramePr>
          <p:cNvPr id="11" name="Segnaposto contenuto 2">
            <a:extLst>
              <a:ext uri="{FF2B5EF4-FFF2-40B4-BE49-F238E27FC236}">
                <a16:creationId xmlns:a16="http://schemas.microsoft.com/office/drawing/2014/main" id="{12D905AA-B1C1-DFFD-BEE6-64B9405D8E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64441"/>
              </p:ext>
            </p:extLst>
          </p:nvPr>
        </p:nvGraphicFramePr>
        <p:xfrm>
          <a:off x="268974" y="1708893"/>
          <a:ext cx="5941979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545601C2-6205-EE2D-777E-646EC9E3E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482" y="831891"/>
            <a:ext cx="2542252" cy="198746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15F384-16E8-E0E0-01C7-5EEF9557B4EC}"/>
              </a:ext>
            </a:extLst>
          </p:cNvPr>
          <p:cNvSpPr txBox="1"/>
          <p:nvPr/>
        </p:nvSpPr>
        <p:spPr>
          <a:xfrm>
            <a:off x="9367735" y="4341812"/>
            <a:ext cx="22535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Basato sul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dodecaedro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ma con estensioni delle facce che formano punte più ampie e incrociate tra loro</a:t>
            </a:r>
          </a:p>
        </p:txBody>
      </p:sp>
    </p:spTree>
    <p:extLst>
      <p:ext uri="{BB962C8B-B14F-4D97-AF65-F5344CB8AC3E}">
        <p14:creationId xmlns:p14="http://schemas.microsoft.com/office/powerpoint/2010/main" val="200169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6482B-1E29-95F4-CE30-11FADDAC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88" y="584802"/>
            <a:ext cx="12373293" cy="980652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latin typeface="+mn-lt"/>
              </a:rPr>
              <a:t>Poliedri di </a:t>
            </a:r>
            <a:r>
              <a:rPr lang="it-IT" sz="4000" dirty="0" err="1">
                <a:latin typeface="+mn-lt"/>
              </a:rPr>
              <a:t>Poinsot</a:t>
            </a:r>
            <a:r>
              <a:rPr lang="it-IT" sz="4000" dirty="0">
                <a:latin typeface="+mn-lt"/>
              </a:rPr>
              <a:t>: il grande dodecaedro</a:t>
            </a:r>
            <a:br>
              <a:rPr lang="it-IT" dirty="0"/>
            </a:br>
            <a:endParaRPr lang="it-IT" dirty="0"/>
          </a:p>
        </p:txBody>
      </p:sp>
      <p:graphicFrame>
        <p:nvGraphicFramePr>
          <p:cNvPr id="2052" name="Segnaposto contenuto 2">
            <a:extLst>
              <a:ext uri="{FF2B5EF4-FFF2-40B4-BE49-F238E27FC236}">
                <a16:creationId xmlns:a16="http://schemas.microsoft.com/office/drawing/2014/main" id="{121C4062-245D-3EF9-68E0-7F2C4A82C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874262"/>
              </p:ext>
            </p:extLst>
          </p:nvPr>
        </p:nvGraphicFramePr>
        <p:xfrm>
          <a:off x="369488" y="1492077"/>
          <a:ext cx="5941979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Immagine che contiene triangolo, Simmetria, Arti creative, Carta per belle arti&#10;&#10;Il contenuto generato dall'IA potrebbe non essere corretto.">
            <a:extLst>
              <a:ext uri="{FF2B5EF4-FFF2-40B4-BE49-F238E27FC236}">
                <a16:creationId xmlns:a16="http://schemas.microsoft.com/office/drawing/2014/main" id="{CC8F9548-966F-F8E7-B65F-B760BE0CB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00" y="1957587"/>
            <a:ext cx="3141628" cy="333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6F2BE5-0648-E660-3F49-C704E3209BE6}"/>
              </a:ext>
            </a:extLst>
          </p:cNvPr>
          <p:cNvSpPr txBox="1"/>
          <p:nvPr/>
        </p:nvSpPr>
        <p:spPr>
          <a:xfrm>
            <a:off x="7873324" y="5292546"/>
            <a:ext cx="34800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variante del dodecaedro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cui le facce si intersecano internamente, creando un effetto “stellato” pur restando regolare.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89EF36D-F329-0EE3-FEEF-04CFD10FD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3359" y="218827"/>
            <a:ext cx="2541177" cy="19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9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495736-3392-5545-CDFD-E1FD5750C7DB}"/>
              </a:ext>
            </a:extLst>
          </p:cNvPr>
          <p:cNvSpPr txBox="1"/>
          <p:nvPr/>
        </p:nvSpPr>
        <p:spPr>
          <a:xfrm>
            <a:off x="324662" y="453427"/>
            <a:ext cx="9425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ea typeface="+mj-ea"/>
                <a:cs typeface="+mj-cs"/>
              </a:rPr>
              <a:t>Poliedri di </a:t>
            </a:r>
            <a:r>
              <a:rPr lang="it-IT" sz="3600" dirty="0" err="1">
                <a:ea typeface="+mj-ea"/>
                <a:cs typeface="+mj-cs"/>
              </a:rPr>
              <a:t>Poinsot</a:t>
            </a:r>
            <a:r>
              <a:rPr lang="it-IT" sz="3600" dirty="0">
                <a:ea typeface="+mj-ea"/>
                <a:cs typeface="+mj-cs"/>
              </a:rPr>
              <a:t>: il grande icosaedro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C29EC6E-914D-E1B6-C059-97922CB6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30" y="3044756"/>
            <a:ext cx="2846860" cy="303665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B78D3D-906E-D1EF-D8BD-4A42C25B2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515" y="878398"/>
            <a:ext cx="2610673" cy="237985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7869A25-C221-A15F-048A-888F23895261}"/>
              </a:ext>
            </a:extLst>
          </p:cNvPr>
          <p:cNvSpPr txBox="1"/>
          <p:nvPr/>
        </p:nvSpPr>
        <p:spPr>
          <a:xfrm>
            <a:off x="9342802" y="3644683"/>
            <a:ext cx="25245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Basato sull’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icosaedro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(che ha 20 facce triangolari), ma con facce prolungate che si sovrappongono, formando una struttura a stella.</a:t>
            </a:r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4642E401-DF11-10A2-0D47-BF591B7656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260188"/>
              </p:ext>
            </p:extLst>
          </p:nvPr>
        </p:nvGraphicFramePr>
        <p:xfrm>
          <a:off x="324662" y="1831684"/>
          <a:ext cx="5941979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13157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71353-6C31-52D5-F444-CE87EFF2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58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Oggetto del mio lavoro: </a:t>
            </a:r>
            <a:br>
              <a:rPr lang="it-IT" sz="3600" dirty="0"/>
            </a:br>
            <a:r>
              <a:rPr lang="it-IT" sz="3600" dirty="0"/>
              <a:t>piccolo dodecaedro stellato modificato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FA7BF9-C6D8-22FA-5C8C-887C5C89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07" y="1662013"/>
            <a:ext cx="3714750" cy="3924300"/>
          </a:xfrm>
          <a:prstGeom prst="rect">
            <a:avLst/>
          </a:prstGeom>
        </p:spPr>
      </p:pic>
      <p:pic>
        <p:nvPicPr>
          <p:cNvPr id="4" name="Segnaposto contenuto 3" descr="Magical Kusudama Flower origami 3D #kusudama| Origami Revealed Flower|  PopUp Star #origamikusudama">
            <a:extLst>
              <a:ext uri="{FF2B5EF4-FFF2-40B4-BE49-F238E27FC236}">
                <a16:creationId xmlns:a16="http://schemas.microsoft.com/office/drawing/2014/main" id="{64843134-5295-D7B9-6057-D8CC4E1F7C7F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51982"/>
          <a:stretch/>
        </p:blipFill>
        <p:spPr>
          <a:xfrm>
            <a:off x="4125153" y="1496479"/>
            <a:ext cx="3785735" cy="42840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5F752EF-86B8-E22C-29A6-1AA07FFEB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821" y="1496479"/>
            <a:ext cx="4093272" cy="42840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E0B54F-C556-6421-E1EA-2F1745C495E5}"/>
              </a:ext>
            </a:extLst>
          </p:cNvPr>
          <p:cNvSpPr txBox="1"/>
          <p:nvPr/>
        </p:nvSpPr>
        <p:spPr>
          <a:xfrm>
            <a:off x="2879387" y="6065177"/>
            <a:ext cx="8149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accent4"/>
                </a:solidFill>
              </a:rPr>
              <a:t>https://www.youtube.com/watch?v=ljwK7vtaeHc</a:t>
            </a:r>
          </a:p>
        </p:txBody>
      </p:sp>
    </p:spTree>
    <p:extLst>
      <p:ext uri="{BB962C8B-B14F-4D97-AF65-F5344CB8AC3E}">
        <p14:creationId xmlns:p14="http://schemas.microsoft.com/office/powerpoint/2010/main" val="319985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9A5F852-F145-2C4B-8D86-D02DDC56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Materiali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asellaDiTesto 2">
            <a:extLst>
              <a:ext uri="{FF2B5EF4-FFF2-40B4-BE49-F238E27FC236}">
                <a16:creationId xmlns:a16="http://schemas.microsoft.com/office/drawing/2014/main" id="{0C6A0694-2609-B31E-7151-5436316A55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5391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965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AF53FD-F347-6569-D634-CD7491E7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95" r="433" b="-3"/>
          <a:stretch/>
        </p:blipFill>
        <p:spPr>
          <a:xfrm>
            <a:off x="3050521" y="2799367"/>
            <a:ext cx="2834640" cy="36393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26EF8CB-3E74-EAB6-BD63-B9322C27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" b="7566"/>
          <a:stretch/>
        </p:blipFill>
        <p:spPr>
          <a:xfrm>
            <a:off x="8887223" y="2798177"/>
            <a:ext cx="2834640" cy="36393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46FD1D6-8B03-077D-793A-6668194C1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10" r="26296" b="4"/>
          <a:stretch/>
        </p:blipFill>
        <p:spPr>
          <a:xfrm flipH="1">
            <a:off x="5940968" y="2798177"/>
            <a:ext cx="2834640" cy="36393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9EC03F4-7800-EB1D-A212-B85DB64D7B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3712"/>
          <a:stretch/>
        </p:blipFill>
        <p:spPr>
          <a:xfrm>
            <a:off x="135844" y="2818418"/>
            <a:ext cx="2834640" cy="363931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6CF4095-0E8A-CE3B-9BD6-EA6D01C5D4E5}"/>
              </a:ext>
            </a:extLst>
          </p:cNvPr>
          <p:cNvSpPr/>
          <p:nvPr/>
        </p:nvSpPr>
        <p:spPr>
          <a:xfrm>
            <a:off x="4171950" y="514350"/>
            <a:ext cx="304800" cy="170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3FDEBF-C5AE-49C6-0C4B-A21EDA02A53F}"/>
              </a:ext>
            </a:extLst>
          </p:cNvPr>
          <p:cNvSpPr txBox="1"/>
          <p:nvPr/>
        </p:nvSpPr>
        <p:spPr>
          <a:xfrm>
            <a:off x="994791" y="288350"/>
            <a:ext cx="10706801" cy="2089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Fasi del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lavoro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Ritagliare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quadrati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di 7 cm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Piegare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quadrato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come da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indicazione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così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ottenere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triangoli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isosceli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Misure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triangolo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: Base: 3.5 cm.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Spigolo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: 3.91 cm. H: 3.5 cm</a:t>
            </a:r>
          </a:p>
        </p:txBody>
      </p:sp>
    </p:spTree>
    <p:extLst>
      <p:ext uri="{BB962C8B-B14F-4D97-AF65-F5344CB8AC3E}">
        <p14:creationId xmlns:p14="http://schemas.microsoft.com/office/powerpoint/2010/main" val="143517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BA2894-B0B2-A94F-50D3-36D6A910DFDA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Tabella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riassuntiva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B5A008A-EF51-92E7-1D69-E79A0721C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924380"/>
              </p:ext>
            </p:extLst>
          </p:nvPr>
        </p:nvGraphicFramePr>
        <p:xfrm>
          <a:off x="432225" y="2826271"/>
          <a:ext cx="11327552" cy="2732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722">
                  <a:extLst>
                    <a:ext uri="{9D8B030D-6E8A-4147-A177-3AD203B41FA5}">
                      <a16:colId xmlns:a16="http://schemas.microsoft.com/office/drawing/2014/main" val="3505102980"/>
                    </a:ext>
                  </a:extLst>
                </a:gridCol>
                <a:gridCol w="1724620">
                  <a:extLst>
                    <a:ext uri="{9D8B030D-6E8A-4147-A177-3AD203B41FA5}">
                      <a16:colId xmlns:a16="http://schemas.microsoft.com/office/drawing/2014/main" val="3039323611"/>
                    </a:ext>
                  </a:extLst>
                </a:gridCol>
                <a:gridCol w="2715780">
                  <a:extLst>
                    <a:ext uri="{9D8B030D-6E8A-4147-A177-3AD203B41FA5}">
                      <a16:colId xmlns:a16="http://schemas.microsoft.com/office/drawing/2014/main" val="1817453849"/>
                    </a:ext>
                  </a:extLst>
                </a:gridCol>
                <a:gridCol w="2885694">
                  <a:extLst>
                    <a:ext uri="{9D8B030D-6E8A-4147-A177-3AD203B41FA5}">
                      <a16:colId xmlns:a16="http://schemas.microsoft.com/office/drawing/2014/main" val="2857029201"/>
                    </a:ext>
                  </a:extLst>
                </a:gridCol>
                <a:gridCol w="1823736">
                  <a:extLst>
                    <a:ext uri="{9D8B030D-6E8A-4147-A177-3AD203B41FA5}">
                      <a16:colId xmlns:a16="http://schemas.microsoft.com/office/drawing/2014/main" val="2617193245"/>
                    </a:ext>
                  </a:extLst>
                </a:gridCol>
              </a:tblGrid>
              <a:tr h="1366103">
                <a:tc>
                  <a:txBody>
                    <a:bodyPr/>
                    <a:lstStyle/>
                    <a:p>
                      <a:r>
                        <a:rPr lang="it-IT" sz="2000">
                          <a:solidFill>
                            <a:schemeClr val="bg1"/>
                          </a:solidFill>
                        </a:rPr>
                        <a:t>NOME POLIEDRO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r>
                        <a:rPr lang="it-IT" sz="2000"/>
                        <a:t>FORMA FACCE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NUMERO FACCE</a:t>
                      </a:r>
                    </a:p>
                    <a:p>
                      <a:r>
                        <a:rPr lang="it-IT" sz="2000" dirty="0"/>
                        <a:t>PICCOLO POLIEDRO STELLATO CHIUSO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r>
                        <a:rPr lang="it-IT" sz="2000"/>
                        <a:t>NUMERO FACCE PICCOLO POLIEDRO STELLATO APERTO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r>
                        <a:rPr lang="it-IT" sz="2000"/>
                        <a:t>NUMERO SPIGOLI</a:t>
                      </a:r>
                    </a:p>
                  </a:txBody>
                  <a:tcPr marL="101948" marR="101948" marT="50974" marB="50974"/>
                </a:tc>
                <a:extLst>
                  <a:ext uri="{0D108BD9-81ED-4DB2-BD59-A6C34878D82A}">
                    <a16:rowId xmlns:a16="http://schemas.microsoft.com/office/drawing/2014/main" val="2058835225"/>
                  </a:ext>
                </a:extLst>
              </a:tr>
              <a:tr h="1366103">
                <a:tc>
                  <a:txBody>
                    <a:bodyPr/>
                    <a:lstStyle/>
                    <a:p>
                      <a:r>
                        <a:rPr lang="it-IT" sz="2000"/>
                        <a:t>PICCOLO DODECAEDRO STELLATO MODIFICATO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r>
                        <a:rPr lang="it-IT" sz="2000"/>
                        <a:t>TRIANGOLI ISOSCELI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60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180</a:t>
                      </a:r>
                    </a:p>
                  </a:txBody>
                  <a:tcPr marL="101948" marR="101948" marT="50974" marB="50974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CHIUSO:12</a:t>
                      </a:r>
                    </a:p>
                    <a:p>
                      <a:r>
                        <a:rPr lang="it-IT" sz="2000" dirty="0"/>
                        <a:t>APERTO: 60</a:t>
                      </a:r>
                    </a:p>
                  </a:txBody>
                  <a:tcPr marL="101948" marR="101948" marT="50974" marB="50974"/>
                </a:tc>
                <a:extLst>
                  <a:ext uri="{0D108BD9-81ED-4DB2-BD59-A6C34878D82A}">
                    <a16:rowId xmlns:a16="http://schemas.microsoft.com/office/drawing/2014/main" val="2964604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924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3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8BF980-255D-C379-F802-9251F7A5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33" y="148331"/>
            <a:ext cx="4741496" cy="1200361"/>
          </a:xfrm>
        </p:spPr>
        <p:txBody>
          <a:bodyPr anchor="b">
            <a:normAutofit/>
          </a:bodyPr>
          <a:lstStyle/>
          <a:p>
            <a:r>
              <a:rPr lang="it-IT" sz="3600" dirty="0"/>
              <a:t>Calcolo della superficie</a:t>
            </a:r>
          </a:p>
        </p:txBody>
      </p:sp>
      <p:sp>
        <p:nvSpPr>
          <p:cNvPr id="53" name="Rectangle 4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38BD1BA-226F-7140-C0DE-A8CB546199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96" y="2190915"/>
                <a:ext cx="4512984" cy="3740257"/>
              </a:xfrm>
            </p:spPr>
            <p:txBody>
              <a:bodyPr anchor="ctr">
                <a:normAutofit/>
              </a:bodyPr>
              <a:lstStyle/>
              <a:p>
                <a:r>
                  <a:rPr lang="it-I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Dati triangolo: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Base: 3.5 cm.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Spigolo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3.91 cm. H: 3.5cm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Area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triangolo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3.5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3,5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12.25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6.25cm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endPara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Area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dodeacaedro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stellato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chiuso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blu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): </a:t>
                </a:r>
                <a14:m>
                  <m:oMath xmlns:m="http://schemas.openxmlformats.org/officeDocument/2006/math">
                    <m:r>
                      <a:rPr lang="it-IT" sz="2000" b="0" i="1">
                        <a:latin typeface="Cambria Math" panose="02040503050406030204" pitchFamily="18" charset="0"/>
                      </a:rPr>
                      <m:t>6.25</m:t>
                    </m:r>
                    <m:r>
                      <m:rPr>
                        <m:nor/>
                      </m:rPr>
                      <a:rPr lang="en-US" sz="2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sz="2000" baseline="30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= 375 cm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endPara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Area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dodeacaedro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stellato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aperto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(giallo-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blu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r>
                  <a:rPr lang="it-IT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>
                        <a:latin typeface="Cambria Math" panose="02040503050406030204" pitchFamily="18" charset="0"/>
                      </a:rPr>
                      <m:t>6.25</m:t>
                    </m:r>
                    <m:r>
                      <m:rPr>
                        <m:nor/>
                      </m:rPr>
                      <a:rPr lang="en-US" sz="2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sz="2000" baseline="30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180 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=1125 cm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it-IT" sz="1800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38BD1BA-226F-7140-C0DE-A8CB546199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96" y="2190915"/>
                <a:ext cx="4512984" cy="3740257"/>
              </a:xfrm>
              <a:blipFill>
                <a:blip r:embed="rId2"/>
                <a:stretch>
                  <a:fillRect l="-1215" t="-1954" r="-2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4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F1B332-EAFF-4599-3342-E8E2085C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37" y="650494"/>
            <a:ext cx="5405220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7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AE8427-7205-788A-10F1-EB309184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614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4DED7E-CC97-FD13-0448-0CCAD1DA32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8" r="1589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07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77C59BEC-C4CC-4741-B975-08C543178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68" name="Arc 2067">
            <a:extLst>
              <a:ext uri="{FF2B5EF4-FFF2-40B4-BE49-F238E27FC236}">
                <a16:creationId xmlns:a16="http://schemas.microsoft.com/office/drawing/2014/main" id="{72DEF309-605D-4117-9340-6D589B6C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6173" flipV="1">
            <a:off x="3930947" y="651615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5495EF-0AFE-3F25-B562-E065BCF5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it-IT" dirty="0"/>
              <a:t>Che cos’è un poliedro?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BCF840-A0CB-A98A-1A21-4D0CCE910F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5393361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it-IT" altLang="it-IT" sz="2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it-IT" altLang="it-IT" sz="2200" dirty="0">
                <a:latin typeface="Arial" panose="020B0604020202020204" pitchFamily="34" charset="0"/>
              </a:rPr>
              <a:t>Parte di piano delimitata da una superficie chiusa semplice composta da poligoni.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it-IT" altLang="it-IT" sz="2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Può essere </a:t>
            </a:r>
            <a:r>
              <a:rPr kumimoji="0" lang="it-IT" altLang="it-IT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convesso</a:t>
            </a:r>
            <a:r>
              <a:rPr kumimoji="0" lang="it-IT" altLang="it-IT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(tutto “verso l’esterno”) oppure </a:t>
            </a:r>
            <a:r>
              <a:rPr kumimoji="0" lang="it-IT" altLang="it-IT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non convesso</a:t>
            </a:r>
            <a:r>
              <a:rPr kumimoji="0" lang="it-IT" altLang="it-IT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(con rientranze o forme stellate)</a:t>
            </a:r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77008" y="5228027"/>
            <a:ext cx="1107241" cy="10772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Forma geometriche geometria cubo - Icone Design e Development">
            <a:extLst>
              <a:ext uri="{FF2B5EF4-FFF2-40B4-BE49-F238E27FC236}">
                <a16:creationId xmlns:a16="http://schemas.microsoft.com/office/drawing/2014/main" id="{81F368B1-FE76-02F8-C528-5380EF57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962" y="1929820"/>
            <a:ext cx="4221597" cy="4221597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BE785A-6522-6AA9-1F45-00569D46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90" y="3724967"/>
            <a:ext cx="3981854" cy="2216513"/>
          </a:xfrm>
        </p:spPr>
        <p:txBody>
          <a:bodyPr>
            <a:normAutofit/>
          </a:bodyPr>
          <a:lstStyle/>
          <a:p>
            <a:r>
              <a:rPr lang="it-IT" dirty="0"/>
              <a:t>I poliedri regolari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888DB5-D9D8-2072-0964-06DD9E8AD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14" y="1014482"/>
            <a:ext cx="10872172" cy="2337516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CA8F2D8-E597-7005-E3E7-FE0D9D56EB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5212" y="3195438"/>
            <a:ext cx="6869536" cy="32755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it-IT" altLang="it-IT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Sono poliedri 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perfettamente simmetrici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 tutte le facce, gli spigoli e gli angoli sono uguali.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it-IT" altLang="it-IT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 più famosi sono i 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5 solidi platonici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(tetraedro, cubo, ottaedro, dodecaedro, icosaedro), tutti 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convessi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it-IT" altLang="it-IT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Esistono anche 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poliedri regolari stellati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(non convessi), come quelli di 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Keplero-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Poinsot</a:t>
            </a:r>
            <a:r>
              <a:rPr lang="it-IT" altLang="it-IT" sz="2000" dirty="0">
                <a:latin typeface="Arial" panose="020B0604020202020204" pitchFamily="34" charset="0"/>
              </a:rPr>
              <a:t>.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4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4">
            <a:extLst>
              <a:ext uri="{FF2B5EF4-FFF2-40B4-BE49-F238E27FC236}">
                <a16:creationId xmlns:a16="http://schemas.microsoft.com/office/drawing/2014/main" id="{77C59BEC-C4CC-4741-B975-08C543178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11" name="Arc 4106">
            <a:extLst>
              <a:ext uri="{FF2B5EF4-FFF2-40B4-BE49-F238E27FC236}">
                <a16:creationId xmlns:a16="http://schemas.microsoft.com/office/drawing/2014/main" id="{72DEF309-605D-4117-9340-6D589B6C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6173" flipV="1">
            <a:off x="3930947" y="651615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8A4DAED-DBE8-1CF2-433B-CE63FA83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11048999" cy="1325563"/>
          </a:xfrm>
        </p:spPr>
        <p:txBody>
          <a:bodyPr>
            <a:normAutofit/>
          </a:bodyPr>
          <a:lstStyle/>
          <a:p>
            <a:r>
              <a:rPr lang="it-IT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Johannes Keplero 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(1571-1630) </a:t>
            </a:r>
            <a:endParaRPr lang="it-IT" sz="2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393302-A60C-FAB0-7D37-E76B877A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36" y="1498060"/>
            <a:ext cx="7740393" cy="526965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29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E’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stato un matematico, astronomo e fisico tedesco, noto soprattutto per aver formulato le </a:t>
            </a: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tre leggi del moto planetario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che descrivono le orbite ellittiche dei pianeti attorno al Sole.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endParaRPr lang="it-IT" sz="29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Contributi principali:</a:t>
            </a:r>
          </a:p>
          <a:p>
            <a:pPr marL="0" indent="0" algn="just">
              <a:spcBef>
                <a:spcPts val="0"/>
              </a:spcBef>
              <a:spcAft>
                <a:spcPts val="800"/>
              </a:spcAft>
              <a:buNone/>
            </a:pPr>
            <a:endParaRPr lang="it-IT" sz="29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Leggi di Keplero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Fondamentali per la meccanica celeste, hanno rivoluzionato la comprensione del sistema solare.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Conferma dell'eliocentrismo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Sostenne il modello copernicano contro il geocentrismo.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Ottica e telescopi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Studiò la rifrazione della luce e migliorò il telescopio.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Geometria e poliedri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Studiò i poliedri regolari e le loro connessioni con l'astronomia (</a:t>
            </a:r>
            <a:r>
              <a:rPr lang="it-IT" sz="2900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Mysterium</a:t>
            </a:r>
            <a:r>
              <a:rPr lang="it-IT" sz="29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it-IT" sz="2900" i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Cosmographicum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1596).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9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sua opera influenzò </a:t>
            </a: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Newton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che basò la teoria della gravitazione sulle sue leggi.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 scoperto il </a:t>
            </a: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piccolo dodecaedro stellato </a:t>
            </a:r>
            <a:r>
              <a:rPr lang="it-IT" sz="29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 il </a:t>
            </a:r>
            <a:r>
              <a:rPr lang="it-IT" sz="29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grande dodecaedro stellato</a:t>
            </a:r>
          </a:p>
        </p:txBody>
      </p:sp>
      <p:sp>
        <p:nvSpPr>
          <p:cNvPr id="4109" name="Oval 410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77008" y="5228027"/>
            <a:ext cx="1107241" cy="10772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Giovanni Keplero - Wikiquote">
            <a:extLst>
              <a:ext uri="{FF2B5EF4-FFF2-40B4-BE49-F238E27FC236}">
                <a16:creationId xmlns:a16="http://schemas.microsoft.com/office/drawing/2014/main" id="{179C0193-AF6C-4145-F060-8911759C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0464" y="1847506"/>
            <a:ext cx="3131095" cy="4303912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80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26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12F97A3-43BD-1D46-4533-AA61149E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2" y="312514"/>
            <a:ext cx="5614790" cy="1325563"/>
          </a:xfrm>
        </p:spPr>
        <p:txBody>
          <a:bodyPr>
            <a:normAutofit/>
          </a:bodyPr>
          <a:lstStyle/>
          <a:p>
            <a:r>
              <a:rPr lang="it-IT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Louis </a:t>
            </a:r>
            <a:r>
              <a:rPr lang="it-IT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Poinsot</a:t>
            </a:r>
            <a:r>
              <a:rPr lang="it-IT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(1777-1859) </a:t>
            </a:r>
            <a:endParaRPr lang="it-IT" sz="2000" dirty="0"/>
          </a:p>
        </p:txBody>
      </p:sp>
      <p:sp>
        <p:nvSpPr>
          <p:cNvPr id="5136" name="Freeform: Shape 5128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748B1A-6A4A-BAB9-680C-92CFF12B8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46" y="1288885"/>
            <a:ext cx="7920984" cy="578312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E’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stato un matematico e fisico francese, noto per i suoi contributi alla </a:t>
            </a: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meccanica dei corpi rigidi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 per la scoperta di due dei </a:t>
            </a: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poliedri di Keplero-</a:t>
            </a:r>
            <a:r>
              <a:rPr lang="it-IT" sz="16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Poinsot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Contributi principali:</a:t>
            </a:r>
            <a:endParaRPr lang="it-IT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Poliedri di </a:t>
            </a:r>
            <a:r>
              <a:rPr lang="it-IT" sz="16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Poinsot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Nel 1809 scoprì due nuovi poliedri regolari non convessi: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Il grande dodecaedro</a:t>
            </a:r>
            <a:endParaRPr lang="it-IT" sz="16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Il grande icosaedro</a:t>
            </a:r>
            <a:b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Questi, insieme ai due solidi stellati scoperti da </a:t>
            </a: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Keplero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formano la famiglia dei </a:t>
            </a: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poliedri di Keplero-</a:t>
            </a:r>
            <a:r>
              <a:rPr lang="it-IT" sz="16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Poinsot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Meccanica dei corpi rigidi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Studiò il moto dei solidi rigidi e introdusse il </a:t>
            </a: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teorema di </a:t>
            </a:r>
            <a:r>
              <a:rPr lang="it-IT" sz="16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Poinsot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che descrive il moto libero di un corpo attorno al suo centro di massa.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b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Dinamica rotazionale</a:t>
            </a:r>
            <a:r>
              <a:rPr lang="it-I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→ Analizzò la precessione e la rotazione dei corpi, con applicazioni in fisica e ingegneria.</a:t>
            </a:r>
          </a:p>
          <a:p>
            <a:endParaRPr lang="it-IT" sz="1600" dirty="0"/>
          </a:p>
        </p:txBody>
      </p:sp>
      <p:sp>
        <p:nvSpPr>
          <p:cNvPr id="5138" name="Oval 5130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122" name="Picture 2" descr="Poinsot, Louis (1777-1859)">
            <a:extLst>
              <a:ext uri="{FF2B5EF4-FFF2-40B4-BE49-F238E27FC236}">
                <a16:creationId xmlns:a16="http://schemas.microsoft.com/office/drawing/2014/main" id="{A05EF276-DCFC-D9B2-974E-E6B20A3C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/>
        </p:blipFill>
        <p:spPr bwMode="auto"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Freeform: Shape 5134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9" name="Freeform: Shape 5138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1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609B16-E783-12BC-4306-0FABBAB8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it-IT" sz="3700" dirty="0">
                <a:solidFill>
                  <a:srgbClr val="FFFFFF"/>
                </a:solidFill>
              </a:rPr>
              <a:t>La scoperta e la classificazione dei poliedri di Keplero-</a:t>
            </a:r>
            <a:r>
              <a:rPr lang="it-IT" sz="3700" dirty="0" err="1">
                <a:solidFill>
                  <a:srgbClr val="FFFFFF"/>
                </a:solidFill>
              </a:rPr>
              <a:t>Poinsot</a:t>
            </a:r>
            <a:endParaRPr lang="it-IT" sz="3700" dirty="0">
              <a:solidFill>
                <a:srgbClr val="FFFFFF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0DA48A-A299-A4E4-7BF7-BD105A4F9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466" y="1228725"/>
            <a:ext cx="6688960" cy="586740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Johannes Keplero (1619)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Nel suo trattato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Harmonices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Mundi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descrisse due di questi poliedri: 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piccolo dodecaedro stellato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 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grande dodecaedro stellato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Li individuò studiando le simmetrie dei solidi platonici e analizzando le possibili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stellazioni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(l’estensione delle facce di un poliedro fino a farle intersecare tra loro in modo regolare).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Louis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Poinsot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(1809)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Due secoli dopo, il matematico francese scoprì altri due poliedri regolari non convessi: 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grande icosaedro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 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grande dodecaedro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2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Stava esplorando poliedri con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facce regolari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ma senza il vincolo della convessità, arrivando a individuare queste forme attraverso considerazioni geometriche e combinatorie.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Augustin-Louis Cauchy (1811)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Dimostrò rigorosamente che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esistono solo quattro poliedri regolari non convessi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confermando che la famiglia era completa.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Arthur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Cayley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(1859)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Fu il matematico britannico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Cayley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 coniare il termine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“poliedri di Keplero-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Poinsot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riconoscendo il contributo di entrambi i matematici alla loro scoperta.</a:t>
            </a:r>
          </a:p>
          <a:p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0175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6" name="Rectangle 6165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8" name="Freeform: Shape 616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5B7969D-F5BE-A683-7459-CE12D56A4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82" y="-67776"/>
            <a:ext cx="9392421" cy="1330841"/>
          </a:xfrm>
        </p:spPr>
        <p:txBody>
          <a:bodyPr>
            <a:normAutofit/>
          </a:bodyPr>
          <a:lstStyle/>
          <a:p>
            <a:r>
              <a:rPr lang="it-IT" dirty="0"/>
              <a:t>Che cos’è un poliedro stellato?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8B1F7F-2E0A-8C8E-5F0C-94945854A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611" y="2393004"/>
            <a:ext cx="5675670" cy="2178995"/>
          </a:xfrm>
          <a:prstGeom prst="rect">
            <a:avLst/>
          </a:prstGeom>
        </p:spPr>
      </p:pic>
      <p:sp>
        <p:nvSpPr>
          <p:cNvPr id="6170" name="Freeform: Shape 6169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9E25026-3DDE-F4B2-ACAC-D4EF7FD4FE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0182" y="1838529"/>
            <a:ext cx="6563143" cy="50194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Un poliedro si dice </a:t>
            </a:r>
            <a:r>
              <a:rPr kumimoji="0" lang="it-IT" altLang="it-IT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stellato quando le sue facce si estendono in modo da creare punte o parti che si intersecano.</a:t>
            </a: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E’ un poliedro regolare non convesso, in cui tutte le facce sono formate da identici poligoni regolari e che ha lo stesso numero di facce che si incontrano in uno stesso vertice.</a:t>
            </a: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Estendendo gli spigoli di un tetraedro, di un cubo o di un ottaedro non si ottengono nuovi poliedri. Invece, a partire dal dodecaedro e dall’icosaedro, si ottengono  due poliedri stellati.</a:t>
            </a: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Appaiono rispettivamente come un dodecaedro e un icosaedro sulle cui facce sono state costruite delle piramidi regolari tutte uguali tra loro. </a:t>
            </a: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r>
              <a:rPr lang="it-IT" altLang="it-IT" sz="1600" dirty="0">
                <a:latin typeface="Arial" panose="020B0604020202020204" pitchFamily="34" charset="0"/>
              </a:rPr>
              <a:t>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sessanta triangoli che ne sono le facce laterali a cinque a cinque stanno su uno stesso piano e circondano un pentagono insieme al quale formano un pentagramma</a:t>
            </a:r>
          </a:p>
        </p:txBody>
      </p:sp>
    </p:spTree>
    <p:extLst>
      <p:ext uri="{BB962C8B-B14F-4D97-AF65-F5344CB8AC3E}">
        <p14:creationId xmlns:p14="http://schemas.microsoft.com/office/powerpoint/2010/main" val="186094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91A48EE-53FB-533F-67FB-9A78ADBC8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568432"/>
            <a:ext cx="10734675" cy="2781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442372-9662-52E6-1E25-6520A61E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4" y="4384693"/>
            <a:ext cx="9172575" cy="9048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67E815-058E-5BF2-3AEB-158E4571619F}"/>
              </a:ext>
            </a:extLst>
          </p:cNvPr>
          <p:cNvSpPr txBox="1"/>
          <p:nvPr/>
        </p:nvSpPr>
        <p:spPr>
          <a:xfrm>
            <a:off x="2665379" y="340267"/>
            <a:ext cx="10807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/>
              <a:t>Poliedri  di Keplero-</a:t>
            </a:r>
            <a:r>
              <a:rPr lang="it-IT" sz="4400" dirty="0" err="1"/>
              <a:t>Poinsot</a:t>
            </a:r>
            <a:r>
              <a:rPr lang="it-IT" sz="4400" dirty="0"/>
              <a:t> 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335F4BA-E75A-FC68-1EE6-E788D9707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71" y="5560765"/>
            <a:ext cx="1314450" cy="11334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DF40FB-FF09-C116-0E8E-7CAB1338F0E8}"/>
              </a:ext>
            </a:extLst>
          </p:cNvPr>
          <p:cNvSpPr txBox="1"/>
          <p:nvPr/>
        </p:nvSpPr>
        <p:spPr>
          <a:xfrm>
            <a:off x="1677209" y="5865892"/>
            <a:ext cx="9786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Un pentagono stellato, o pentagramma. Esso è costituito da un  pentagono regolare circondato da cinque triangoli isosceli uguali, ottenuti prolungando i lati del pentagono di partenza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1987A9-E6B2-48C8-DF60-AAF7C23DED73}"/>
              </a:ext>
            </a:extLst>
          </p:cNvPr>
          <p:cNvSpPr txBox="1"/>
          <p:nvPr/>
        </p:nvSpPr>
        <p:spPr>
          <a:xfrm>
            <a:off x="6381749" y="5163557"/>
            <a:ext cx="481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Sono costruiti in modo che le facce possano interpenetrarsi.</a:t>
            </a:r>
          </a:p>
        </p:txBody>
      </p:sp>
    </p:spTree>
    <p:extLst>
      <p:ext uri="{BB962C8B-B14F-4D97-AF65-F5344CB8AC3E}">
        <p14:creationId xmlns:p14="http://schemas.microsoft.com/office/powerpoint/2010/main" val="2687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BD62A91-084F-3268-5D6C-1B8403699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9036"/>
            <a:ext cx="3021376" cy="319253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D0BC0A5-671D-1FEA-E3CA-25B3BB4F6889}"/>
              </a:ext>
            </a:extLst>
          </p:cNvPr>
          <p:cNvSpPr txBox="1"/>
          <p:nvPr/>
        </p:nvSpPr>
        <p:spPr>
          <a:xfrm>
            <a:off x="9117376" y="4308637"/>
            <a:ext cx="2879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Derivato dal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dodecaedro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ha punte aguzze su ognuna delle sue 12 facce pentagonali.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78FEB06-2F9B-F7F4-BED9-B79DBF1C2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301" y="1280216"/>
            <a:ext cx="2748598" cy="214878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EBB0E0B-BC5C-36B3-5593-A6C4CA314449}"/>
              </a:ext>
            </a:extLst>
          </p:cNvPr>
          <p:cNvSpPr txBox="1"/>
          <p:nvPr/>
        </p:nvSpPr>
        <p:spPr>
          <a:xfrm>
            <a:off x="301557" y="427112"/>
            <a:ext cx="8410914" cy="122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Poliedri stellati di Keplero: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piccolo dodecaedro stellato  </a:t>
            </a:r>
          </a:p>
        </p:txBody>
      </p:sp>
      <p:graphicFrame>
        <p:nvGraphicFramePr>
          <p:cNvPr id="22" name="Segnaposto contenuto 2">
            <a:extLst>
              <a:ext uri="{FF2B5EF4-FFF2-40B4-BE49-F238E27FC236}">
                <a16:creationId xmlns:a16="http://schemas.microsoft.com/office/drawing/2014/main" id="{9A786490-B464-3C0A-8583-357F2D214F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540596"/>
              </p:ext>
            </p:extLst>
          </p:nvPr>
        </p:nvGraphicFramePr>
        <p:xfrm>
          <a:off x="298544" y="1759273"/>
          <a:ext cx="6267626" cy="509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881846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1156</Words>
  <Application>Microsoft Office PowerPoint</Application>
  <PresentationFormat>Widescreen</PresentationFormat>
  <Paragraphs>123</Paragraphs>
  <Slides>18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Meiryo</vt:lpstr>
      <vt:lpstr>Aptos</vt:lpstr>
      <vt:lpstr>Aptos Display</vt:lpstr>
      <vt:lpstr>Arial</vt:lpstr>
      <vt:lpstr>Calibri</vt:lpstr>
      <vt:lpstr>Cambria Math</vt:lpstr>
      <vt:lpstr>Tema di Office</vt:lpstr>
      <vt:lpstr>I poliedri stellati</vt:lpstr>
      <vt:lpstr>Che cos’è un poliedro?</vt:lpstr>
      <vt:lpstr>I poliedri regolari</vt:lpstr>
      <vt:lpstr>Johannes Keplero (1571-1630) </vt:lpstr>
      <vt:lpstr>Louis Poinsot (1777-1859) </vt:lpstr>
      <vt:lpstr>La scoperta e la classificazione dei poliedri di Keplero-Poinsot</vt:lpstr>
      <vt:lpstr>Che cos’è un poliedro stellato?</vt:lpstr>
      <vt:lpstr>Presentazione standard di PowerPoint</vt:lpstr>
      <vt:lpstr>Presentazione standard di PowerPoint</vt:lpstr>
      <vt:lpstr>Presentazione standard di PowerPoint</vt:lpstr>
      <vt:lpstr>Poliedri di Poinsot: il grande dodecaedro </vt:lpstr>
      <vt:lpstr>Presentazione standard di PowerPoint</vt:lpstr>
      <vt:lpstr>Oggetto del mio lavoro:  piccolo dodecaedro stellato modificato  </vt:lpstr>
      <vt:lpstr>Materiali</vt:lpstr>
      <vt:lpstr>Presentazione standard di PowerPoint</vt:lpstr>
      <vt:lpstr>Presentazione standard di PowerPoint</vt:lpstr>
      <vt:lpstr>Calcolo della superficie</vt:lpstr>
      <vt:lpstr>Presentazione standard di PowerPoint</vt:lpstr>
    </vt:vector>
  </TitlesOfParts>
  <Company>Gruppo Mediaset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Francesco Gagliardi</dc:creator>
  <cp:lastModifiedBy>Mauro Francesco Gagliardi</cp:lastModifiedBy>
  <cp:revision>27</cp:revision>
  <dcterms:created xsi:type="dcterms:W3CDTF">2025-02-23T18:00:44Z</dcterms:created>
  <dcterms:modified xsi:type="dcterms:W3CDTF">2025-03-09T10:04:17Z</dcterms:modified>
</cp:coreProperties>
</file>