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D5F4BF-87D7-4D99-BE41-92588DB10ADF}" v="28" dt="2025-05-07T18:56:04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Gagliardi" userId="8fffe5e4-2483-4cae-96d5-8e127cc4f0f0" providerId="ADAL" clId="{FFD5F4BF-87D7-4D99-BE41-92588DB10ADF}"/>
    <pc:docChg chg="undo custSel addSld modSld">
      <pc:chgData name="Mauro Gagliardi" userId="8fffe5e4-2483-4cae-96d5-8e127cc4f0f0" providerId="ADAL" clId="{FFD5F4BF-87D7-4D99-BE41-92588DB10ADF}" dt="2025-05-07T18:56:15.424" v="49" actId="26606"/>
      <pc:docMkLst>
        <pc:docMk/>
      </pc:docMkLst>
      <pc:sldChg chg="addSp delSp modSp add mod setBg delDesignElem">
        <pc:chgData name="Mauro Gagliardi" userId="8fffe5e4-2483-4cae-96d5-8e127cc4f0f0" providerId="ADAL" clId="{FFD5F4BF-87D7-4D99-BE41-92588DB10ADF}" dt="2025-05-07T18:52:43.508" v="18"/>
        <pc:sldMkLst>
          <pc:docMk/>
          <pc:sldMk cId="1683099540" sldId="264"/>
        </pc:sldMkLst>
        <pc:spChg chg="add del mod">
          <ac:chgData name="Mauro Gagliardi" userId="8fffe5e4-2483-4cae-96d5-8e127cc4f0f0" providerId="ADAL" clId="{FFD5F4BF-87D7-4D99-BE41-92588DB10ADF}" dt="2025-05-07T18:52:20.860" v="3" actId="931"/>
          <ac:spMkLst>
            <pc:docMk/>
            <pc:sldMk cId="1683099540" sldId="264"/>
            <ac:spMk id="3" creationId="{35C39AF3-C6DF-759D-7897-BF19B7A39BF8}"/>
          </ac:spMkLst>
        </pc:spChg>
        <pc:spChg chg="mod">
          <ac:chgData name="Mauro Gagliardi" userId="8fffe5e4-2483-4cae-96d5-8e127cc4f0f0" providerId="ADAL" clId="{FFD5F4BF-87D7-4D99-BE41-92588DB10ADF}" dt="2025-05-07T18:52:39.154" v="17" actId="20577"/>
          <ac:spMkLst>
            <pc:docMk/>
            <pc:sldMk cId="1683099540" sldId="264"/>
            <ac:spMk id="5" creationId="{DD89A82A-6E84-C983-B466-8C213577EFCE}"/>
          </ac:spMkLst>
        </pc:spChg>
        <pc:spChg chg="mod">
          <ac:chgData name="Mauro Gagliardi" userId="8fffe5e4-2483-4cae-96d5-8e127cc4f0f0" providerId="ADAL" clId="{FFD5F4BF-87D7-4D99-BE41-92588DB10ADF}" dt="2025-05-07T18:52:43.508" v="18"/>
          <ac:spMkLst>
            <pc:docMk/>
            <pc:sldMk cId="1683099540" sldId="264"/>
            <ac:spMk id="9" creationId="{ECB5F59F-20FA-7C54-58D5-0CF71BB198DB}"/>
          </ac:spMkLst>
        </pc:spChg>
        <pc:spChg chg="add">
          <ac:chgData name="Mauro Gagliardi" userId="8fffe5e4-2483-4cae-96d5-8e127cc4f0f0" providerId="ADAL" clId="{FFD5F4BF-87D7-4D99-BE41-92588DB10ADF}" dt="2025-05-07T18:52:25.437" v="6" actId="26606"/>
          <ac:spMkLst>
            <pc:docMk/>
            <pc:sldMk cId="1683099540" sldId="264"/>
            <ac:spMk id="18" creationId="{A7244538-290E-40DA-A93A-14BB3E6CF173}"/>
          </ac:spMkLst>
        </pc:spChg>
        <pc:spChg chg="add">
          <ac:chgData name="Mauro Gagliardi" userId="8fffe5e4-2483-4cae-96d5-8e127cc4f0f0" providerId="ADAL" clId="{FFD5F4BF-87D7-4D99-BE41-92588DB10ADF}" dt="2025-05-07T18:52:25.437" v="6" actId="26606"/>
          <ac:spMkLst>
            <pc:docMk/>
            <pc:sldMk cId="1683099540" sldId="264"/>
            <ac:spMk id="20" creationId="{AB1DF3B3-9DBC-445D-AE4E-A62E5A9B85D5}"/>
          </ac:spMkLst>
        </pc:spChg>
        <pc:spChg chg="add">
          <ac:chgData name="Mauro Gagliardi" userId="8fffe5e4-2483-4cae-96d5-8e127cc4f0f0" providerId="ADAL" clId="{FFD5F4BF-87D7-4D99-BE41-92588DB10ADF}" dt="2025-05-07T18:52:25.437" v="6" actId="26606"/>
          <ac:spMkLst>
            <pc:docMk/>
            <pc:sldMk cId="1683099540" sldId="264"/>
            <ac:spMk id="22" creationId="{F51F80E8-0CAC-410E-B59A-29FDDC357ED4}"/>
          </ac:spMkLst>
        </pc:spChg>
        <pc:spChg chg="del">
          <ac:chgData name="Mauro Gagliardi" userId="8fffe5e4-2483-4cae-96d5-8e127cc4f0f0" providerId="ADAL" clId="{FFD5F4BF-87D7-4D99-BE41-92588DB10ADF}" dt="2025-05-07T18:51:48.532" v="1"/>
          <ac:spMkLst>
            <pc:docMk/>
            <pc:sldMk cId="1683099540" sldId="264"/>
            <ac:spMk id="31" creationId="{70D2D2E9-E9E7-AE2E-E9E5-35C8B722C5EC}"/>
          </ac:spMkLst>
        </pc:spChg>
        <pc:spChg chg="del">
          <ac:chgData name="Mauro Gagliardi" userId="8fffe5e4-2483-4cae-96d5-8e127cc4f0f0" providerId="ADAL" clId="{FFD5F4BF-87D7-4D99-BE41-92588DB10ADF}" dt="2025-05-07T18:51:48.532" v="1"/>
          <ac:spMkLst>
            <pc:docMk/>
            <pc:sldMk cId="1683099540" sldId="264"/>
            <ac:spMk id="33" creationId="{E4936B04-0D32-D84C-B1DF-C7F74C486343}"/>
          </ac:spMkLst>
        </pc:spChg>
        <pc:spChg chg="del">
          <ac:chgData name="Mauro Gagliardi" userId="8fffe5e4-2483-4cae-96d5-8e127cc4f0f0" providerId="ADAL" clId="{FFD5F4BF-87D7-4D99-BE41-92588DB10ADF}" dt="2025-05-07T18:51:48.532" v="1"/>
          <ac:spMkLst>
            <pc:docMk/>
            <pc:sldMk cId="1683099540" sldId="264"/>
            <ac:spMk id="35" creationId="{D431152D-2EDC-1908-DCF2-32B8B17E1375}"/>
          </ac:spMkLst>
        </pc:spChg>
        <pc:picChg chg="del">
          <ac:chgData name="Mauro Gagliardi" userId="8fffe5e4-2483-4cae-96d5-8e127cc4f0f0" providerId="ADAL" clId="{FFD5F4BF-87D7-4D99-BE41-92588DB10ADF}" dt="2025-05-07T18:52:13.276" v="2" actId="478"/>
          <ac:picMkLst>
            <pc:docMk/>
            <pc:sldMk cId="1683099540" sldId="264"/>
            <ac:picMk id="6" creationId="{1CDA6D8B-157F-3B8D-3153-417AACA4B633}"/>
          </ac:picMkLst>
        </pc:picChg>
        <pc:picChg chg="add mod">
          <ac:chgData name="Mauro Gagliardi" userId="8fffe5e4-2483-4cae-96d5-8e127cc4f0f0" providerId="ADAL" clId="{FFD5F4BF-87D7-4D99-BE41-92588DB10ADF}" dt="2025-05-07T18:52:25.437" v="6" actId="26606"/>
          <ac:picMkLst>
            <pc:docMk/>
            <pc:sldMk cId="1683099540" sldId="264"/>
            <ac:picMk id="7" creationId="{C39AC7EF-A615-6B49-6280-638EEE922649}"/>
          </ac:picMkLst>
        </pc:picChg>
        <pc:picChg chg="add">
          <ac:chgData name="Mauro Gagliardi" userId="8fffe5e4-2483-4cae-96d5-8e127cc4f0f0" providerId="ADAL" clId="{FFD5F4BF-87D7-4D99-BE41-92588DB10ADF}" dt="2025-05-07T18:52:25.437" v="6" actId="26606"/>
          <ac:picMkLst>
            <pc:docMk/>
            <pc:sldMk cId="1683099540" sldId="264"/>
            <ac:picMk id="14" creationId="{15CC8773-0E3F-4D1C-A409-0353003E65C1}"/>
          </ac:picMkLst>
        </pc:picChg>
        <pc:picChg chg="add">
          <ac:chgData name="Mauro Gagliardi" userId="8fffe5e4-2483-4cae-96d5-8e127cc4f0f0" providerId="ADAL" clId="{FFD5F4BF-87D7-4D99-BE41-92588DB10ADF}" dt="2025-05-07T18:52:25.437" v="6" actId="26606"/>
          <ac:picMkLst>
            <pc:docMk/>
            <pc:sldMk cId="1683099540" sldId="264"/>
            <ac:picMk id="16" creationId="{29160FC1-6959-4BB1-8E7A-0CA07E8BAAF7}"/>
          </ac:picMkLst>
        </pc:picChg>
        <pc:picChg chg="del">
          <ac:chgData name="Mauro Gagliardi" userId="8fffe5e4-2483-4cae-96d5-8e127cc4f0f0" providerId="ADAL" clId="{FFD5F4BF-87D7-4D99-BE41-92588DB10ADF}" dt="2025-05-07T18:51:48.532" v="1"/>
          <ac:picMkLst>
            <pc:docMk/>
            <pc:sldMk cId="1683099540" sldId="264"/>
            <ac:picMk id="27" creationId="{DE9088A1-2D1A-8B6F-396B-15C8F0702669}"/>
          </ac:picMkLst>
        </pc:picChg>
        <pc:picChg chg="del">
          <ac:chgData name="Mauro Gagliardi" userId="8fffe5e4-2483-4cae-96d5-8e127cc4f0f0" providerId="ADAL" clId="{FFD5F4BF-87D7-4D99-BE41-92588DB10ADF}" dt="2025-05-07T18:51:48.532" v="1"/>
          <ac:picMkLst>
            <pc:docMk/>
            <pc:sldMk cId="1683099540" sldId="264"/>
            <ac:picMk id="29" creationId="{BFCC3047-E608-5670-B095-B93D279CCE30}"/>
          </ac:picMkLst>
        </pc:picChg>
      </pc:sldChg>
      <pc:sldChg chg="addSp delSp modSp add mod setBg delDesignElem">
        <pc:chgData name="Mauro Gagliardi" userId="8fffe5e4-2483-4cae-96d5-8e127cc4f0f0" providerId="ADAL" clId="{FFD5F4BF-87D7-4D99-BE41-92588DB10ADF}" dt="2025-05-07T18:55:00.216" v="40" actId="962"/>
        <pc:sldMkLst>
          <pc:docMk/>
          <pc:sldMk cId="740063168" sldId="265"/>
        </pc:sldMkLst>
        <pc:spChg chg="add del mod">
          <ac:chgData name="Mauro Gagliardi" userId="8fffe5e4-2483-4cae-96d5-8e127cc4f0f0" providerId="ADAL" clId="{FFD5F4BF-87D7-4D99-BE41-92588DB10ADF}" dt="2025-05-07T18:54:47.852" v="33" actId="931"/>
          <ac:spMkLst>
            <pc:docMk/>
            <pc:sldMk cId="740063168" sldId="265"/>
            <ac:spMk id="3" creationId="{322C653F-E3C8-BE0C-1281-E585266DA5F0}"/>
          </ac:spMkLst>
        </pc:spChg>
        <pc:spChg chg="mod">
          <ac:chgData name="Mauro Gagliardi" userId="8fffe5e4-2483-4cae-96d5-8e127cc4f0f0" providerId="ADAL" clId="{FFD5F4BF-87D7-4D99-BE41-92588DB10ADF}" dt="2025-05-07T18:54:56.167" v="37" actId="26606"/>
          <ac:spMkLst>
            <pc:docMk/>
            <pc:sldMk cId="740063168" sldId="265"/>
            <ac:spMk id="5" creationId="{AED093F2-EAC3-1BAD-9853-A8FDE20270F4}"/>
          </ac:spMkLst>
        </pc:spChg>
        <pc:spChg chg="mod">
          <ac:chgData name="Mauro Gagliardi" userId="8fffe5e4-2483-4cae-96d5-8e127cc4f0f0" providerId="ADAL" clId="{FFD5F4BF-87D7-4D99-BE41-92588DB10ADF}" dt="2025-05-07T18:54:56.222" v="38" actId="26606"/>
          <ac:spMkLst>
            <pc:docMk/>
            <pc:sldMk cId="740063168" sldId="265"/>
            <ac:spMk id="9" creationId="{CEC48F89-A3A5-0482-5C4F-F06A743EF55D}"/>
          </ac:spMkLst>
        </pc:spChg>
        <pc:spChg chg="add del">
          <ac:chgData name="Mauro Gagliardi" userId="8fffe5e4-2483-4cae-96d5-8e127cc4f0f0" providerId="ADAL" clId="{FFD5F4BF-87D7-4D99-BE41-92588DB10ADF}" dt="2025-05-07T18:54:56.167" v="37" actId="26606"/>
          <ac:spMkLst>
            <pc:docMk/>
            <pc:sldMk cId="740063168" sldId="265"/>
            <ac:spMk id="13" creationId="{7CB7C310-FE58-42C8-923F-E29308AB12F7}"/>
          </ac:spMkLst>
        </pc:spChg>
        <pc:spChg chg="add del">
          <ac:chgData name="Mauro Gagliardi" userId="8fffe5e4-2483-4cae-96d5-8e127cc4f0f0" providerId="ADAL" clId="{FFD5F4BF-87D7-4D99-BE41-92588DB10ADF}" dt="2025-05-07T18:54:56.167" v="37" actId="26606"/>
          <ac:spMkLst>
            <pc:docMk/>
            <pc:sldMk cId="740063168" sldId="265"/>
            <ac:spMk id="15" creationId="{4A50A440-71B7-4225-BF26-485C42F1F518}"/>
          </ac:spMkLst>
        </pc:spChg>
        <pc:spChg chg="del">
          <ac:chgData name="Mauro Gagliardi" userId="8fffe5e4-2483-4cae-96d5-8e127cc4f0f0" providerId="ADAL" clId="{FFD5F4BF-87D7-4D99-BE41-92588DB10ADF}" dt="2025-05-07T18:53:03.196" v="20"/>
          <ac:spMkLst>
            <pc:docMk/>
            <pc:sldMk cId="740063168" sldId="265"/>
            <ac:spMk id="18" creationId="{228EC214-4610-A0C2-7138-FE4B345F7253}"/>
          </ac:spMkLst>
        </pc:spChg>
        <pc:spChg chg="del">
          <ac:chgData name="Mauro Gagliardi" userId="8fffe5e4-2483-4cae-96d5-8e127cc4f0f0" providerId="ADAL" clId="{FFD5F4BF-87D7-4D99-BE41-92588DB10ADF}" dt="2025-05-07T18:53:03.196" v="20"/>
          <ac:spMkLst>
            <pc:docMk/>
            <pc:sldMk cId="740063168" sldId="265"/>
            <ac:spMk id="20" creationId="{D47C1430-9299-E9E0-5C09-B47DE3C4A74C}"/>
          </ac:spMkLst>
        </pc:spChg>
        <pc:spChg chg="add">
          <ac:chgData name="Mauro Gagliardi" userId="8fffe5e4-2483-4cae-96d5-8e127cc4f0f0" providerId="ADAL" clId="{FFD5F4BF-87D7-4D99-BE41-92588DB10ADF}" dt="2025-05-07T18:54:56.222" v="38" actId="26606"/>
          <ac:spMkLst>
            <pc:docMk/>
            <pc:sldMk cId="740063168" sldId="265"/>
            <ac:spMk id="21" creationId="{A7244538-290E-40DA-A93A-14BB3E6CF173}"/>
          </ac:spMkLst>
        </pc:spChg>
        <pc:spChg chg="del">
          <ac:chgData name="Mauro Gagliardi" userId="8fffe5e4-2483-4cae-96d5-8e127cc4f0f0" providerId="ADAL" clId="{FFD5F4BF-87D7-4D99-BE41-92588DB10ADF}" dt="2025-05-07T18:53:03.196" v="20"/>
          <ac:spMkLst>
            <pc:docMk/>
            <pc:sldMk cId="740063168" sldId="265"/>
            <ac:spMk id="22" creationId="{9E7E6D0B-A624-DBD4-E850-B857F27B000D}"/>
          </ac:spMkLst>
        </pc:spChg>
        <pc:spChg chg="add">
          <ac:chgData name="Mauro Gagliardi" userId="8fffe5e4-2483-4cae-96d5-8e127cc4f0f0" providerId="ADAL" clId="{FFD5F4BF-87D7-4D99-BE41-92588DB10ADF}" dt="2025-05-07T18:54:56.222" v="38" actId="26606"/>
          <ac:spMkLst>
            <pc:docMk/>
            <pc:sldMk cId="740063168" sldId="265"/>
            <ac:spMk id="23" creationId="{AB1DF3B3-9DBC-445D-AE4E-A62E5A9B85D5}"/>
          </ac:spMkLst>
        </pc:spChg>
        <pc:spChg chg="add">
          <ac:chgData name="Mauro Gagliardi" userId="8fffe5e4-2483-4cae-96d5-8e127cc4f0f0" providerId="ADAL" clId="{FFD5F4BF-87D7-4D99-BE41-92588DB10ADF}" dt="2025-05-07T18:54:56.222" v="38" actId="26606"/>
          <ac:spMkLst>
            <pc:docMk/>
            <pc:sldMk cId="740063168" sldId="265"/>
            <ac:spMk id="24" creationId="{F51F80E8-0CAC-410E-B59A-29FDDC357ED4}"/>
          </ac:spMkLst>
        </pc:spChg>
        <pc:picChg chg="add mod">
          <ac:chgData name="Mauro Gagliardi" userId="8fffe5e4-2483-4cae-96d5-8e127cc4f0f0" providerId="ADAL" clId="{FFD5F4BF-87D7-4D99-BE41-92588DB10ADF}" dt="2025-05-07T18:55:00.216" v="40" actId="962"/>
          <ac:picMkLst>
            <pc:docMk/>
            <pc:sldMk cId="740063168" sldId="265"/>
            <ac:picMk id="6" creationId="{F46C3607-41C8-B18E-6D04-FED598CBB53C}"/>
          </ac:picMkLst>
        </pc:picChg>
        <pc:picChg chg="del">
          <ac:chgData name="Mauro Gagliardi" userId="8fffe5e4-2483-4cae-96d5-8e127cc4f0f0" providerId="ADAL" clId="{FFD5F4BF-87D7-4D99-BE41-92588DB10ADF}" dt="2025-05-07T18:54:42.616" v="32" actId="478"/>
          <ac:picMkLst>
            <pc:docMk/>
            <pc:sldMk cId="740063168" sldId="265"/>
            <ac:picMk id="7" creationId="{7B50F796-89E4-E1B8-A2DD-A1D129647399}"/>
          </ac:picMkLst>
        </pc:picChg>
        <pc:picChg chg="add del">
          <ac:chgData name="Mauro Gagliardi" userId="8fffe5e4-2483-4cae-96d5-8e127cc4f0f0" providerId="ADAL" clId="{FFD5F4BF-87D7-4D99-BE41-92588DB10ADF}" dt="2025-05-07T18:54:56.167" v="37" actId="26606"/>
          <ac:picMkLst>
            <pc:docMk/>
            <pc:sldMk cId="740063168" sldId="265"/>
            <ac:picMk id="11" creationId="{15CC8773-0E3F-4D1C-A409-0353003E65C1}"/>
          </ac:picMkLst>
        </pc:picChg>
        <pc:picChg chg="add del">
          <ac:chgData name="Mauro Gagliardi" userId="8fffe5e4-2483-4cae-96d5-8e127cc4f0f0" providerId="ADAL" clId="{FFD5F4BF-87D7-4D99-BE41-92588DB10ADF}" dt="2025-05-07T18:54:56.167" v="37" actId="26606"/>
          <ac:picMkLst>
            <pc:docMk/>
            <pc:sldMk cId="740063168" sldId="265"/>
            <ac:picMk id="12" creationId="{29160FC1-6959-4BB1-8E7A-0CA07E8BAAF7}"/>
          </ac:picMkLst>
        </pc:picChg>
        <pc:picChg chg="del">
          <ac:chgData name="Mauro Gagliardi" userId="8fffe5e4-2483-4cae-96d5-8e127cc4f0f0" providerId="ADAL" clId="{FFD5F4BF-87D7-4D99-BE41-92588DB10ADF}" dt="2025-05-07T18:53:03.196" v="20"/>
          <ac:picMkLst>
            <pc:docMk/>
            <pc:sldMk cId="740063168" sldId="265"/>
            <ac:picMk id="14" creationId="{986A4C0D-B3E1-D87F-CB4E-A8F3CC01EFAD}"/>
          </ac:picMkLst>
        </pc:picChg>
        <pc:picChg chg="del">
          <ac:chgData name="Mauro Gagliardi" userId="8fffe5e4-2483-4cae-96d5-8e127cc4f0f0" providerId="ADAL" clId="{FFD5F4BF-87D7-4D99-BE41-92588DB10ADF}" dt="2025-05-07T18:53:03.196" v="20"/>
          <ac:picMkLst>
            <pc:docMk/>
            <pc:sldMk cId="740063168" sldId="265"/>
            <ac:picMk id="16" creationId="{B82A3AE3-934E-21B4-13BD-CBFD0EC7E147}"/>
          </ac:picMkLst>
        </pc:picChg>
        <pc:picChg chg="add">
          <ac:chgData name="Mauro Gagliardi" userId="8fffe5e4-2483-4cae-96d5-8e127cc4f0f0" providerId="ADAL" clId="{FFD5F4BF-87D7-4D99-BE41-92588DB10ADF}" dt="2025-05-07T18:54:56.222" v="38" actId="26606"/>
          <ac:picMkLst>
            <pc:docMk/>
            <pc:sldMk cId="740063168" sldId="265"/>
            <ac:picMk id="17" creationId="{15CC8773-0E3F-4D1C-A409-0353003E65C1}"/>
          </ac:picMkLst>
        </pc:picChg>
        <pc:picChg chg="add">
          <ac:chgData name="Mauro Gagliardi" userId="8fffe5e4-2483-4cae-96d5-8e127cc4f0f0" providerId="ADAL" clId="{FFD5F4BF-87D7-4D99-BE41-92588DB10ADF}" dt="2025-05-07T18:54:56.222" v="38" actId="26606"/>
          <ac:picMkLst>
            <pc:docMk/>
            <pc:sldMk cId="740063168" sldId="265"/>
            <ac:picMk id="19" creationId="{29160FC1-6959-4BB1-8E7A-0CA07E8BAAF7}"/>
          </ac:picMkLst>
        </pc:picChg>
      </pc:sldChg>
      <pc:sldChg chg="addSp delSp modSp add mod setBg delDesignElem">
        <pc:chgData name="Mauro Gagliardi" userId="8fffe5e4-2483-4cae-96d5-8e127cc4f0f0" providerId="ADAL" clId="{FFD5F4BF-87D7-4D99-BE41-92588DB10ADF}" dt="2025-05-07T18:56:15.424" v="49" actId="26606"/>
        <pc:sldMkLst>
          <pc:docMk/>
          <pc:sldMk cId="209486026" sldId="266"/>
        </pc:sldMkLst>
        <pc:spChg chg="add del mod">
          <ac:chgData name="Mauro Gagliardi" userId="8fffe5e4-2483-4cae-96d5-8e127cc4f0f0" providerId="ADAL" clId="{FFD5F4BF-87D7-4D99-BE41-92588DB10ADF}" dt="2025-05-07T18:56:04.792" v="46" actId="931"/>
          <ac:spMkLst>
            <pc:docMk/>
            <pc:sldMk cId="209486026" sldId="266"/>
            <ac:spMk id="3" creationId="{4C141A90-DF4E-7F71-270C-D0B79C89D91F}"/>
          </ac:spMkLst>
        </pc:spChg>
        <pc:spChg chg="mod">
          <ac:chgData name="Mauro Gagliardi" userId="8fffe5e4-2483-4cae-96d5-8e127cc4f0f0" providerId="ADAL" clId="{FFD5F4BF-87D7-4D99-BE41-92588DB10ADF}" dt="2025-05-07T18:56:15.424" v="49" actId="26606"/>
          <ac:spMkLst>
            <pc:docMk/>
            <pc:sldMk cId="209486026" sldId="266"/>
            <ac:spMk id="5" creationId="{06083EBA-B326-90DE-BBF0-54B14BEC08E7}"/>
          </ac:spMkLst>
        </pc:spChg>
        <pc:spChg chg="mod">
          <ac:chgData name="Mauro Gagliardi" userId="8fffe5e4-2483-4cae-96d5-8e127cc4f0f0" providerId="ADAL" clId="{FFD5F4BF-87D7-4D99-BE41-92588DB10ADF}" dt="2025-05-07T18:56:15.424" v="49" actId="26606"/>
          <ac:spMkLst>
            <pc:docMk/>
            <pc:sldMk cId="209486026" sldId="266"/>
            <ac:spMk id="9" creationId="{B5DCF677-E28A-6E56-A1BC-8D4614E377B7}"/>
          </ac:spMkLst>
        </pc:spChg>
        <pc:spChg chg="add">
          <ac:chgData name="Mauro Gagliardi" userId="8fffe5e4-2483-4cae-96d5-8e127cc4f0f0" providerId="ADAL" clId="{FFD5F4BF-87D7-4D99-BE41-92588DB10ADF}" dt="2025-05-07T18:56:15.424" v="49" actId="26606"/>
          <ac:spMkLst>
            <pc:docMk/>
            <pc:sldMk cId="209486026" sldId="266"/>
            <ac:spMk id="18" creationId="{A7244538-290E-40DA-A93A-14BB3E6CF173}"/>
          </ac:spMkLst>
        </pc:spChg>
        <pc:spChg chg="add">
          <ac:chgData name="Mauro Gagliardi" userId="8fffe5e4-2483-4cae-96d5-8e127cc4f0f0" providerId="ADAL" clId="{FFD5F4BF-87D7-4D99-BE41-92588DB10ADF}" dt="2025-05-07T18:56:15.424" v="49" actId="26606"/>
          <ac:spMkLst>
            <pc:docMk/>
            <pc:sldMk cId="209486026" sldId="266"/>
            <ac:spMk id="20" creationId="{AB1DF3B3-9DBC-445D-AE4E-A62E5A9B85D5}"/>
          </ac:spMkLst>
        </pc:spChg>
        <pc:spChg chg="del">
          <ac:chgData name="Mauro Gagliardi" userId="8fffe5e4-2483-4cae-96d5-8e127cc4f0f0" providerId="ADAL" clId="{FFD5F4BF-87D7-4D99-BE41-92588DB10ADF}" dt="2025-05-07T18:55:23.024" v="42"/>
          <ac:spMkLst>
            <pc:docMk/>
            <pc:sldMk cId="209486026" sldId="266"/>
            <ac:spMk id="21" creationId="{FA05BBAC-4048-0B85-294A-FBC8A50BC1AA}"/>
          </ac:spMkLst>
        </pc:spChg>
        <pc:spChg chg="add">
          <ac:chgData name="Mauro Gagliardi" userId="8fffe5e4-2483-4cae-96d5-8e127cc4f0f0" providerId="ADAL" clId="{FFD5F4BF-87D7-4D99-BE41-92588DB10ADF}" dt="2025-05-07T18:56:15.424" v="49" actId="26606"/>
          <ac:spMkLst>
            <pc:docMk/>
            <pc:sldMk cId="209486026" sldId="266"/>
            <ac:spMk id="22" creationId="{F51F80E8-0CAC-410E-B59A-29FDDC357ED4}"/>
          </ac:spMkLst>
        </pc:spChg>
        <pc:spChg chg="del">
          <ac:chgData name="Mauro Gagliardi" userId="8fffe5e4-2483-4cae-96d5-8e127cc4f0f0" providerId="ADAL" clId="{FFD5F4BF-87D7-4D99-BE41-92588DB10ADF}" dt="2025-05-07T18:55:23.024" v="42"/>
          <ac:spMkLst>
            <pc:docMk/>
            <pc:sldMk cId="209486026" sldId="266"/>
            <ac:spMk id="23" creationId="{E77816BF-3D29-98C5-0430-DBE1F0269135}"/>
          </ac:spMkLst>
        </pc:spChg>
        <pc:spChg chg="del">
          <ac:chgData name="Mauro Gagliardi" userId="8fffe5e4-2483-4cae-96d5-8e127cc4f0f0" providerId="ADAL" clId="{FFD5F4BF-87D7-4D99-BE41-92588DB10ADF}" dt="2025-05-07T18:55:23.024" v="42"/>
          <ac:spMkLst>
            <pc:docMk/>
            <pc:sldMk cId="209486026" sldId="266"/>
            <ac:spMk id="24" creationId="{20E4925D-DEB2-6808-069D-59540BE9B5A5}"/>
          </ac:spMkLst>
        </pc:spChg>
        <pc:picChg chg="del">
          <ac:chgData name="Mauro Gagliardi" userId="8fffe5e4-2483-4cae-96d5-8e127cc4f0f0" providerId="ADAL" clId="{FFD5F4BF-87D7-4D99-BE41-92588DB10ADF}" dt="2025-05-07T18:55:58.937" v="45" actId="478"/>
          <ac:picMkLst>
            <pc:docMk/>
            <pc:sldMk cId="209486026" sldId="266"/>
            <ac:picMk id="6" creationId="{13F07B17-2BF3-B25F-EC27-DF450CDF9E16}"/>
          </ac:picMkLst>
        </pc:picChg>
        <pc:picChg chg="add mod">
          <ac:chgData name="Mauro Gagliardi" userId="8fffe5e4-2483-4cae-96d5-8e127cc4f0f0" providerId="ADAL" clId="{FFD5F4BF-87D7-4D99-BE41-92588DB10ADF}" dt="2025-05-07T18:56:15.424" v="49" actId="26606"/>
          <ac:picMkLst>
            <pc:docMk/>
            <pc:sldMk cId="209486026" sldId="266"/>
            <ac:picMk id="7" creationId="{07C1A095-9F56-1284-894D-9E746130F28B}"/>
          </ac:picMkLst>
        </pc:picChg>
        <pc:picChg chg="add">
          <ac:chgData name="Mauro Gagliardi" userId="8fffe5e4-2483-4cae-96d5-8e127cc4f0f0" providerId="ADAL" clId="{FFD5F4BF-87D7-4D99-BE41-92588DB10ADF}" dt="2025-05-07T18:56:15.424" v="49" actId="26606"/>
          <ac:picMkLst>
            <pc:docMk/>
            <pc:sldMk cId="209486026" sldId="266"/>
            <ac:picMk id="14" creationId="{15CC8773-0E3F-4D1C-A409-0353003E65C1}"/>
          </ac:picMkLst>
        </pc:picChg>
        <pc:picChg chg="add">
          <ac:chgData name="Mauro Gagliardi" userId="8fffe5e4-2483-4cae-96d5-8e127cc4f0f0" providerId="ADAL" clId="{FFD5F4BF-87D7-4D99-BE41-92588DB10ADF}" dt="2025-05-07T18:56:15.424" v="49" actId="26606"/>
          <ac:picMkLst>
            <pc:docMk/>
            <pc:sldMk cId="209486026" sldId="266"/>
            <ac:picMk id="16" creationId="{29160FC1-6959-4BB1-8E7A-0CA07E8BAAF7}"/>
          </ac:picMkLst>
        </pc:picChg>
        <pc:picChg chg="del">
          <ac:chgData name="Mauro Gagliardi" userId="8fffe5e4-2483-4cae-96d5-8e127cc4f0f0" providerId="ADAL" clId="{FFD5F4BF-87D7-4D99-BE41-92588DB10ADF}" dt="2025-05-07T18:55:23.024" v="42"/>
          <ac:picMkLst>
            <pc:docMk/>
            <pc:sldMk cId="209486026" sldId="266"/>
            <ac:picMk id="17" creationId="{367AC9A1-F42E-E2EF-4EB6-75BED2F1679F}"/>
          </ac:picMkLst>
        </pc:picChg>
        <pc:picChg chg="del">
          <ac:chgData name="Mauro Gagliardi" userId="8fffe5e4-2483-4cae-96d5-8e127cc4f0f0" providerId="ADAL" clId="{FFD5F4BF-87D7-4D99-BE41-92588DB10ADF}" dt="2025-05-07T18:55:23.024" v="42"/>
          <ac:picMkLst>
            <pc:docMk/>
            <pc:sldMk cId="209486026" sldId="266"/>
            <ac:picMk id="19" creationId="{1D2ED818-AD60-A410-947F-AC6B0DF610D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10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21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22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512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10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86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880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663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47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32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41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49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87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12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69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30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07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EFF06-B4E8-47B6-87FF-876F3D35E0BC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09E92-719B-479F-AA3C-81E1066FD4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43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CB14C7-F18C-B67C-982A-A1BC91193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911172" cy="4329641"/>
          </a:xfrm>
        </p:spPr>
        <p:txBody>
          <a:bodyPr anchor="ctr">
            <a:normAutofit/>
          </a:bodyPr>
          <a:lstStyle/>
          <a:p>
            <a:r>
              <a:rPr lang="it-IT" sz="4400" dirty="0"/>
              <a:t>Scrivere con la luce  </a:t>
            </a:r>
            <a:br>
              <a:rPr lang="it-IT" sz="5400" dirty="0"/>
            </a:br>
            <a:r>
              <a:rPr lang="it-IT" sz="4400" dirty="0" err="1"/>
              <a:t>Luce</a:t>
            </a:r>
            <a:r>
              <a:rPr lang="it-IT" sz="4400" dirty="0"/>
              <a:t>, ombre, riflessi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8CA767-4E45-1F2E-99B2-D23B61A5B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965200"/>
            <a:ext cx="3367361" cy="4329641"/>
          </a:xfrm>
        </p:spPr>
        <p:txBody>
          <a:bodyPr anchor="ctr">
            <a:normAutofit/>
          </a:bodyPr>
          <a:lstStyle/>
          <a:p>
            <a:pPr algn="r"/>
            <a:r>
              <a:rPr lang="it-IT" dirty="0"/>
              <a:t>Francesco Gagliardi</a:t>
            </a:r>
          </a:p>
        </p:txBody>
      </p:sp>
    </p:spTree>
    <p:extLst>
      <p:ext uri="{BB962C8B-B14F-4D97-AF65-F5344CB8AC3E}">
        <p14:creationId xmlns:p14="http://schemas.microsoft.com/office/powerpoint/2010/main" val="2985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3125E-6A82-03C4-296D-1F41FF093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ED093F2-EAC3-1BAD-9853-A8FDE202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8" y="673240"/>
            <a:ext cx="595191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RIFRAZIONE</a:t>
            </a:r>
            <a:endParaRPr lang="en-US" sz="48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EC48F89-A3A5-0482-5C4F-F06A743EF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2265" y="4119613"/>
            <a:ext cx="5935535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/>
              <a:t>La luce cambia direzione passando dall’aria all’acqua, facendo sembrare la cannuccia spezzata.</a:t>
            </a:r>
            <a:endParaRPr lang="en-US" sz="2000" dirty="0"/>
          </a:p>
        </p:txBody>
      </p:sp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immagine 5" descr="Immagine che contiene Materiale trasparente, fluido, interno, liquido">
            <a:extLst>
              <a:ext uri="{FF2B5EF4-FFF2-40B4-BE49-F238E27FC236}">
                <a16:creationId xmlns:a16="http://schemas.microsoft.com/office/drawing/2014/main" id="{F46C3607-41C8-B18E-6D04-FED598CBB5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r="24550"/>
          <a:stretch/>
        </p:blipFill>
        <p:spPr>
          <a:xfrm>
            <a:off x="-4" y="10"/>
            <a:ext cx="4654291" cy="6857990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6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FA20C-C752-CC94-E3CA-B992A6C8D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6083EBA-B326-90DE-BBF0-54B14BEC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8" y="673240"/>
            <a:ext cx="595191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Scomposizione della luce</a:t>
            </a:r>
            <a:endParaRPr lang="en-US" sz="48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B5DCF677-E28A-6E56-A1BC-8D4614E37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2265" y="4119613"/>
            <a:ext cx="5935535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/>
              <a:t>La superficie del CD agisce come un prisma e scompone la luce bianca in diversi colori.</a:t>
            </a:r>
            <a:endParaRPr lang="en-US" sz="2000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immagine 6" descr="Immagine che contiene elettronica, compact disk, Dispositivo di archiviazione dati, cerchio&#10;&#10;Il contenuto generato dall'IA potrebbe non essere corretto.">
            <a:extLst>
              <a:ext uri="{FF2B5EF4-FFF2-40B4-BE49-F238E27FC236}">
                <a16:creationId xmlns:a16="http://schemas.microsoft.com/office/drawing/2014/main" id="{07C1A095-9F56-1284-894D-9E746130F2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/>
          <a:stretch/>
        </p:blipFill>
        <p:spPr>
          <a:xfrm>
            <a:off x="-4" y="10"/>
            <a:ext cx="465429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23BAFA-FFD4-AA29-D2F9-7FFFF89A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2" y="987287"/>
            <a:ext cx="3548269" cy="4697896"/>
          </a:xfrm>
        </p:spPr>
        <p:txBody>
          <a:bodyPr>
            <a:normAutofit/>
          </a:bodyPr>
          <a:lstStyle/>
          <a:p>
            <a:r>
              <a:rPr lang="it-IT" sz="3600"/>
              <a:t>Introduzione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77B640-AE71-0A92-2D5D-4825861CE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825" y="987287"/>
            <a:ext cx="5755949" cy="469789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 dirty="0"/>
              <a:t>In questo lavoro ho osservato e fotografato come la luce influenza la percezione degli oggetti. Ho scelto soggetti semplici e ho scattato immagini in momenti diversi della giornata o con diverse sorgenti luminose, per mostrare effetti come riflessione, rifrazione, controluce, luce dura o morbida.</a:t>
            </a:r>
          </a:p>
        </p:txBody>
      </p:sp>
    </p:spTree>
    <p:extLst>
      <p:ext uri="{BB962C8B-B14F-4D97-AF65-F5344CB8AC3E}">
        <p14:creationId xmlns:p14="http://schemas.microsoft.com/office/powerpoint/2010/main" val="75468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34699-7BEA-DFA5-15B6-615E7A80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5623024"/>
            <a:ext cx="10146224" cy="9449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100" dirty="0" err="1"/>
              <a:t>Stesso</a:t>
            </a:r>
            <a:r>
              <a:rPr lang="en-US" sz="3100" dirty="0"/>
              <a:t> </a:t>
            </a:r>
            <a:r>
              <a:rPr lang="en-US" sz="3100" dirty="0" err="1"/>
              <a:t>soggetto</a:t>
            </a:r>
            <a:r>
              <a:rPr lang="en-US" sz="3100" dirty="0"/>
              <a:t>, luce </a:t>
            </a:r>
            <a:r>
              <a:rPr lang="en-US" sz="3100" dirty="0" err="1"/>
              <a:t>diversa</a:t>
            </a:r>
            <a:r>
              <a:rPr lang="en-US" sz="3100" dirty="0"/>
              <a:t> </a:t>
            </a:r>
            <a:r>
              <a:rPr lang="en-US" sz="3100" dirty="0" err="1"/>
              <a:t>nella</a:t>
            </a:r>
            <a:r>
              <a:rPr lang="en-US" sz="3100" dirty="0"/>
              <a:t> </a:t>
            </a:r>
            <a:r>
              <a:rPr lang="en-US" sz="3100" dirty="0" err="1"/>
              <a:t>giornata</a:t>
            </a:r>
            <a:endParaRPr lang="en-US" sz="3100" dirty="0"/>
          </a:p>
        </p:txBody>
      </p:sp>
      <p:pic>
        <p:nvPicPr>
          <p:cNvPr id="64" name="Segnaposto immagine 63" descr="Immagine che contiene aria aperta, nuvola, albero, cielo&#10;&#10;Il contenuto generato dall'IA potrebbe non essere corretto.">
            <a:extLst>
              <a:ext uri="{FF2B5EF4-FFF2-40B4-BE49-F238E27FC236}">
                <a16:creationId xmlns:a16="http://schemas.microsoft.com/office/drawing/2014/main" id="{8EF78956-D6DA-0AF2-359E-C11362EDE26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7066"/>
          <a:stretch>
            <a:fillRect/>
          </a:stretch>
        </p:blipFill>
        <p:spPr>
          <a:xfrm rot="5400000">
            <a:off x="714162" y="1182166"/>
            <a:ext cx="2834640" cy="2475872"/>
          </a:xfrm>
          <a:prstGeom prst="rect">
            <a:avLst/>
          </a:prstGeom>
        </p:spPr>
      </p:pic>
      <p:pic>
        <p:nvPicPr>
          <p:cNvPr id="66" name="Segnaposto immagine 65" descr="Immagine che contiene aria aperta, nuvola, cielo, edificio&#10;&#10;Il contenuto generato dall'IA potrebbe non essere corretto.">
            <a:extLst>
              <a:ext uri="{FF2B5EF4-FFF2-40B4-BE49-F238E27FC236}">
                <a16:creationId xmlns:a16="http://schemas.microsoft.com/office/drawing/2014/main" id="{CE1C8A10-216C-3E44-887B-64CF1632136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7047"/>
          <a:stretch>
            <a:fillRect/>
          </a:stretch>
        </p:blipFill>
        <p:spPr>
          <a:xfrm rot="5400000">
            <a:off x="4678680" y="1214524"/>
            <a:ext cx="2834640" cy="2474775"/>
          </a:xfrm>
          <a:prstGeom prst="rect">
            <a:avLst/>
          </a:prstGeom>
        </p:spPr>
      </p:pic>
      <p:pic>
        <p:nvPicPr>
          <p:cNvPr id="68" name="Segnaposto immagine 67" descr="Immagine che contiene aria aperta, nuvola, cielo, pianta&#10;&#10;Il contenuto generato dall'IA potrebbe non essere corretto.">
            <a:extLst>
              <a:ext uri="{FF2B5EF4-FFF2-40B4-BE49-F238E27FC236}">
                <a16:creationId xmlns:a16="http://schemas.microsoft.com/office/drawing/2014/main" id="{7D19D0C2-CE77-B771-523F-3387556BB55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r="7027"/>
          <a:stretch>
            <a:fillRect/>
          </a:stretch>
        </p:blipFill>
        <p:spPr>
          <a:xfrm rot="5400000">
            <a:off x="8644323" y="1215100"/>
            <a:ext cx="2834640" cy="2473621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75AE4EB5-530A-4FF8-592A-211944A57AD9}"/>
              </a:ext>
            </a:extLst>
          </p:cNvPr>
          <p:cNvSpPr txBox="1"/>
          <p:nvPr/>
        </p:nvSpPr>
        <p:spPr>
          <a:xfrm>
            <a:off x="1604158" y="383742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mattino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F87BD0C-C151-D7FC-FC3C-5550E6B30EC9}"/>
              </a:ext>
            </a:extLst>
          </p:cNvPr>
          <p:cNvSpPr txBox="1"/>
          <p:nvPr/>
        </p:nvSpPr>
        <p:spPr>
          <a:xfrm>
            <a:off x="5354451" y="3869231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pomeriggio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716B7D7F-E359-C066-0A14-5BDD50589615}"/>
              </a:ext>
            </a:extLst>
          </p:cNvPr>
          <p:cNvSpPr txBox="1"/>
          <p:nvPr/>
        </p:nvSpPr>
        <p:spPr>
          <a:xfrm>
            <a:off x="9736073" y="386923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sera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58804567-1280-32E0-47E9-AA7355CF6AEA}"/>
              </a:ext>
            </a:extLst>
          </p:cNvPr>
          <p:cNvSpPr txBox="1"/>
          <p:nvPr/>
        </p:nvSpPr>
        <p:spPr>
          <a:xfrm>
            <a:off x="1325637" y="4342070"/>
            <a:ext cx="1610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luce morbida, colori chiari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89DA5CF5-21C2-A67C-B6E7-0D1D93DCE397}"/>
              </a:ext>
            </a:extLst>
          </p:cNvPr>
          <p:cNvSpPr txBox="1"/>
          <p:nvPr/>
        </p:nvSpPr>
        <p:spPr>
          <a:xfrm>
            <a:off x="4933950" y="4596187"/>
            <a:ext cx="232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luce intensa, </a:t>
            </a:r>
          </a:p>
          <a:p>
            <a:pPr algn="ctr"/>
            <a:r>
              <a:rPr lang="it-IT" dirty="0"/>
              <a:t>più contrasti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B133D40A-79DB-CD04-0969-043FB979FF7C}"/>
              </a:ext>
            </a:extLst>
          </p:cNvPr>
          <p:cNvSpPr txBox="1"/>
          <p:nvPr/>
        </p:nvSpPr>
        <p:spPr>
          <a:xfrm>
            <a:off x="8824832" y="4342070"/>
            <a:ext cx="2474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luce fioca, atmosfera blu e ombre marcate</a:t>
            </a:r>
          </a:p>
        </p:txBody>
      </p:sp>
    </p:spTree>
    <p:extLst>
      <p:ext uri="{BB962C8B-B14F-4D97-AF65-F5344CB8AC3E}">
        <p14:creationId xmlns:p14="http://schemas.microsoft.com/office/powerpoint/2010/main" val="402628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4E5B0695-D124-BB9C-A83D-C3E28AF62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Luce frontale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A9974679-469A-3655-940A-3E61E29DA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6820" y="4119613"/>
            <a:ext cx="3300980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La luce colpisce direttamente il soggetto: immagine piatta, pochi contrasti, colori uniformi.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D83B9C-24C7-445B-9EC7-A6843861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755193-7EC8-41E8-9429-792A08819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946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B30B9634-F4AC-4161-A5EC-AF18FC89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6638814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egnaposto immagine 15" descr="Immagine che contiene Animali giocattolo, giocattolo, figurina, statua&#10;&#10;Il contenuto generato dall'IA potrebbe non essere corretto.">
            <a:extLst>
              <a:ext uri="{FF2B5EF4-FFF2-40B4-BE49-F238E27FC236}">
                <a16:creationId xmlns:a16="http://schemas.microsoft.com/office/drawing/2014/main" id="{B74E12FE-BFAB-64B1-957D-9DCD654E5F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3259" b="-3"/>
          <a:stretch/>
        </p:blipFill>
        <p:spPr>
          <a:xfrm>
            <a:off x="1293000" y="1286928"/>
            <a:ext cx="5339490" cy="42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9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DCB053B-77A2-46B4-6C63-9EC23E79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Luce laterale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9364DDB-3CF3-1977-F002-FBE1134CC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6820" y="4119613"/>
            <a:ext cx="3300980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La luce </a:t>
            </a:r>
            <a:r>
              <a:rPr lang="en-US" sz="2000" dirty="0" err="1"/>
              <a:t>arriva</a:t>
            </a:r>
            <a:r>
              <a:rPr lang="en-US" sz="2000" dirty="0"/>
              <a:t> di lato e </a:t>
            </a:r>
            <a:r>
              <a:rPr lang="en-US" sz="2000" dirty="0" err="1"/>
              <a:t>crea</a:t>
            </a:r>
            <a:r>
              <a:rPr lang="en-US" sz="2000" dirty="0"/>
              <a:t> ombre </a:t>
            </a:r>
            <a:r>
              <a:rPr lang="en-US" sz="2000" dirty="0" err="1"/>
              <a:t>visibili</a:t>
            </a:r>
            <a:r>
              <a:rPr lang="en-US" sz="2000" dirty="0"/>
              <a:t>, </a:t>
            </a:r>
            <a:r>
              <a:rPr lang="en-US" sz="2000" dirty="0" err="1"/>
              <a:t>mettendo</a:t>
            </a:r>
            <a:r>
              <a:rPr lang="en-US" sz="2000" dirty="0"/>
              <a:t> in </a:t>
            </a:r>
            <a:r>
              <a:rPr lang="en-US" sz="2000" dirty="0" err="1"/>
              <a:t>risalto</a:t>
            </a:r>
            <a:r>
              <a:rPr lang="en-US" sz="2000" dirty="0"/>
              <a:t> le </a:t>
            </a:r>
            <a:r>
              <a:rPr lang="en-US" sz="2000" dirty="0" err="1"/>
              <a:t>forme</a:t>
            </a:r>
            <a:r>
              <a:rPr lang="en-US" sz="2000" dirty="0"/>
              <a:t> e la </a:t>
            </a:r>
            <a:r>
              <a:rPr lang="en-US" sz="2000" dirty="0" err="1"/>
              <a:t>tridimensionalità</a:t>
            </a:r>
            <a:r>
              <a:rPr lang="en-US" sz="2000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D83B9C-24C7-445B-9EC7-A6843861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755193-7EC8-41E8-9429-792A08819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946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B30B9634-F4AC-4161-A5EC-AF18FC89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6638814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 descr="Immagine che contiene giocattolo, Animali giocattolo, Peluche, muro&#10;&#10;Il contenuto generato dall'IA potrebbe non essere corretto.">
            <a:extLst>
              <a:ext uri="{FF2B5EF4-FFF2-40B4-BE49-F238E27FC236}">
                <a16:creationId xmlns:a16="http://schemas.microsoft.com/office/drawing/2014/main" id="{A1881E01-F8F5-C3F5-CBF2-1A0374AF62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3921" b="-3"/>
          <a:stretch/>
        </p:blipFill>
        <p:spPr>
          <a:xfrm>
            <a:off x="1293000" y="1286928"/>
            <a:ext cx="5339490" cy="42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41348-D388-7C31-E1CC-89F0FD263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D65084F9-1B66-29A5-8157-8DB3E1FBF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8" y="673240"/>
            <a:ext cx="451099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Controluce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89A5CAAE-46FC-DACF-FC70-B7E9EF91A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6807" y="4119613"/>
            <a:ext cx="4510993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 dirty="0"/>
              <a:t>La luce </a:t>
            </a:r>
            <a:r>
              <a:rPr lang="en-US" sz="2000"/>
              <a:t>arriva</a:t>
            </a:r>
            <a:r>
              <a:rPr lang="en-US" sz="2000" dirty="0"/>
              <a:t> di lato e </a:t>
            </a:r>
            <a:r>
              <a:rPr lang="en-US" sz="2000"/>
              <a:t>crea</a:t>
            </a:r>
            <a:r>
              <a:rPr lang="en-US" sz="2000" dirty="0"/>
              <a:t> ombre </a:t>
            </a:r>
            <a:r>
              <a:rPr lang="en-US" sz="2000"/>
              <a:t>visibili</a:t>
            </a:r>
            <a:r>
              <a:rPr lang="en-US" sz="2000" dirty="0"/>
              <a:t>, </a:t>
            </a:r>
            <a:r>
              <a:rPr lang="en-US" sz="2000"/>
              <a:t>mettendo</a:t>
            </a:r>
            <a:r>
              <a:rPr lang="en-US" sz="2000" dirty="0"/>
              <a:t> in </a:t>
            </a:r>
            <a:r>
              <a:rPr lang="en-US" sz="2000"/>
              <a:t>risalto</a:t>
            </a:r>
            <a:r>
              <a:rPr lang="en-US" sz="2000" dirty="0"/>
              <a:t> le </a:t>
            </a:r>
            <a:r>
              <a:rPr lang="en-US" sz="2000"/>
              <a:t>forme</a:t>
            </a:r>
            <a:r>
              <a:rPr lang="en-US" sz="2000" dirty="0"/>
              <a:t> e la </a:t>
            </a:r>
            <a:r>
              <a:rPr lang="en-US" sz="2000"/>
              <a:t>tridimensionalità</a:t>
            </a:r>
            <a:r>
              <a:rPr lang="en-US" sz="2000" dirty="0"/>
              <a:t>.</a:t>
            </a:r>
            <a:endParaRPr lang="en-US" sz="2000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0312353-DA07-47E6-94A1-A3B79B15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2262433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4F2525-F210-4988-96FE-E6F3199D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712447-D6F1-4C10-B3DF-2F39B962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B3EF19C-56BB-4DE5-A803-65A8133F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5459429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immagine 5" descr="Immagine che contiene giocattolo, Animali giocattolo, interno, muro&#10;&#10;Il contenuto generato dall'IA potrebbe non essere corretto.">
            <a:extLst>
              <a:ext uri="{FF2B5EF4-FFF2-40B4-BE49-F238E27FC236}">
                <a16:creationId xmlns:a16="http://schemas.microsoft.com/office/drawing/2014/main" id="{040FA5B9-EDF8-E051-8CAC-3372F57051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r="26054" b="-3"/>
          <a:stretch/>
        </p:blipFill>
        <p:spPr>
          <a:xfrm>
            <a:off x="1293000" y="1286928"/>
            <a:ext cx="4166300" cy="42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D33FD-7774-87A6-D34D-9C9E60A27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8A8461D-DA0C-FF00-03B0-C118BB0C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Luce dura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1C76777-1C68-166E-A97D-9ED8905D2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6820" y="4119613"/>
            <a:ext cx="3300980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Forte contrasto tra zone illuminate e ombra. Ombre nette e marcate.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D83B9C-24C7-445B-9EC7-A6843861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755193-7EC8-41E8-9429-792A08819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946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B30B9634-F4AC-4161-A5EC-AF18FC89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6638814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immagine 6" descr="Immagine che contiene Stoviglie, ceramica, tazza, stoviglie&#10;&#10;Il contenuto generato dall'IA potrebbe non essere corretto.">
            <a:extLst>
              <a:ext uri="{FF2B5EF4-FFF2-40B4-BE49-F238E27FC236}">
                <a16:creationId xmlns:a16="http://schemas.microsoft.com/office/drawing/2014/main" id="{CA14A93D-8A3D-1FCB-F535-E3A31BB5D6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3259" b="-3"/>
          <a:stretch/>
        </p:blipFill>
        <p:spPr>
          <a:xfrm>
            <a:off x="1293000" y="1286928"/>
            <a:ext cx="5339490" cy="42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E164C-66F4-A7B9-3CAB-E5A186668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CD98ADD-B653-981E-F84B-2E852474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Luce morbida</a:t>
            </a:r>
            <a:endParaRPr lang="en-US" sz="48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EFAF2F6-3B92-29CE-CC03-8D5135FEE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6820" y="4119613"/>
            <a:ext cx="3300980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Ombre </a:t>
            </a:r>
            <a:r>
              <a:rPr lang="en-US" sz="2000"/>
              <a:t>soffici</a:t>
            </a:r>
            <a:r>
              <a:rPr lang="en-US" sz="2000" dirty="0"/>
              <a:t> e </a:t>
            </a:r>
            <a:r>
              <a:rPr lang="en-US" sz="2000"/>
              <a:t>sfumate</a:t>
            </a:r>
            <a:r>
              <a:rPr lang="en-US" sz="2000" dirty="0"/>
              <a:t>. La luce </a:t>
            </a:r>
            <a:r>
              <a:rPr lang="en-US" sz="2000"/>
              <a:t>si</a:t>
            </a:r>
            <a:r>
              <a:rPr lang="en-US" sz="2000" dirty="0"/>
              <a:t> </a:t>
            </a:r>
            <a:r>
              <a:rPr lang="en-US" sz="2000"/>
              <a:t>distribuisce</a:t>
            </a:r>
            <a:r>
              <a:rPr lang="en-US" sz="2000" dirty="0"/>
              <a:t> in modo </a:t>
            </a:r>
            <a:r>
              <a:rPr lang="en-US" sz="2000"/>
              <a:t>uniforme</a:t>
            </a:r>
            <a:r>
              <a:rPr lang="en-US" sz="2000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D83B9C-24C7-445B-9EC7-A6843861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755193-7EC8-41E8-9429-792A08819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946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B30B9634-F4AC-4161-A5EC-AF18FC89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6638814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immagine 5" descr="Immagine che contiene tazza di caffè, ceramica, Stoviglie, porcellana&#10;&#10;Il contenuto generato dall'IA potrebbe non essere corretto.">
            <a:extLst>
              <a:ext uri="{FF2B5EF4-FFF2-40B4-BE49-F238E27FC236}">
                <a16:creationId xmlns:a16="http://schemas.microsoft.com/office/drawing/2014/main" id="{F4F8D41D-A662-2FE8-19A3-B322655B4E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r="6280" b="-3"/>
          <a:stretch/>
        </p:blipFill>
        <p:spPr>
          <a:xfrm>
            <a:off x="1293000" y="1286928"/>
            <a:ext cx="5339490" cy="42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4F299-1250-783E-B2D4-11284F2A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D89A82A-6E84-C983-B466-8C213577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8" y="673240"/>
            <a:ext cx="595191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RIFLESSIONE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ECB5F59F-20FA-7C54-58D5-0CF71BB19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2265" y="4119613"/>
            <a:ext cx="5935535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it-IT" sz="2400" dirty="0"/>
              <a:t>Il metallo liscio riflette la luce e gli oggetti circostanti. L’immagine appare distorta e capovolta.</a:t>
            </a:r>
            <a:endParaRPr lang="en-US" sz="2000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immagine 6" descr="Immagine che contiene specchio, muro, interno, design&#10;&#10;Il contenuto generato dall'IA potrebbe non essere corretto.">
            <a:extLst>
              <a:ext uri="{FF2B5EF4-FFF2-40B4-BE49-F238E27FC236}">
                <a16:creationId xmlns:a16="http://schemas.microsoft.com/office/drawing/2014/main" id="{C39AC7EF-A615-6B49-6280-638EEE9226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 r="25520"/>
          <a:stretch/>
        </p:blipFill>
        <p:spPr>
          <a:xfrm>
            <a:off x="-4" y="10"/>
            <a:ext cx="465429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Scia di vapore</Template>
  <TotalTime>39</TotalTime>
  <Words>233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Scia di vapore</vt:lpstr>
      <vt:lpstr>Scrivere con la luce   Luce, ombre, riflessi</vt:lpstr>
      <vt:lpstr>Introduzione</vt:lpstr>
      <vt:lpstr>Stesso soggetto, luce diversa nella giornata</vt:lpstr>
      <vt:lpstr>Luce frontale</vt:lpstr>
      <vt:lpstr>Luce laterale</vt:lpstr>
      <vt:lpstr>Controluce</vt:lpstr>
      <vt:lpstr>Luce dura</vt:lpstr>
      <vt:lpstr>Luce morbida</vt:lpstr>
      <vt:lpstr>RIFLESSIONE</vt:lpstr>
      <vt:lpstr>RIFRAZIONE</vt:lpstr>
      <vt:lpstr>Scomposizione della luce</vt:lpstr>
    </vt:vector>
  </TitlesOfParts>
  <Company>Gruppo Mediaset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Gagliardi</dc:creator>
  <cp:lastModifiedBy>Mauro Gagliardi</cp:lastModifiedBy>
  <cp:revision>1</cp:revision>
  <dcterms:created xsi:type="dcterms:W3CDTF">2025-05-07T18:17:14Z</dcterms:created>
  <dcterms:modified xsi:type="dcterms:W3CDTF">2025-05-07T18:56:16Z</dcterms:modified>
</cp:coreProperties>
</file>