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47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38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48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779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73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64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27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816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21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65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2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60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5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40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72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9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04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27C4-F17A-4C9E-9CAD-4B8EA1F0642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6262-ECF8-4DC0-B751-3BE73729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908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17: la Rivoluzione russa">
            <a:extLst>
              <a:ext uri="{FF2B5EF4-FFF2-40B4-BE49-F238E27FC236}">
                <a16:creationId xmlns:a16="http://schemas.microsoft.com/office/drawing/2014/main" id="{51A8350C-5216-92E8-D9E3-2BCFEEA4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5" r="9091"/>
          <a:stretch>
            <a:fillRect/>
          </a:stretch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66C981-9776-9C56-3C19-C56BFAB82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it-IT" sz="3000"/>
              <a:t>La Rivoluzione Russa e la nascita del Comunismo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C427AD-77FD-A84A-C55F-72C7CBB9E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it-IT" sz="1800"/>
              <a:t>Francesco Gagliardi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1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9" name="Picture 10248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A00014-473E-6154-C5C5-CD8524A1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39" y="749451"/>
            <a:ext cx="7087552" cy="1080938"/>
          </a:xfrm>
        </p:spPr>
        <p:txBody>
          <a:bodyPr>
            <a:normAutofit/>
          </a:bodyPr>
          <a:lstStyle/>
          <a:p>
            <a:r>
              <a:rPr lang="it-IT" dirty="0"/>
              <a:t>Guerra Civile e la nascita dell'URSS Comunista</a:t>
            </a:r>
          </a:p>
        </p:txBody>
      </p:sp>
      <p:pic>
        <p:nvPicPr>
          <p:cNvPr id="10255" name="Picture 10254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0A01AC-C96A-8505-1678-E94F2809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9" y="1749761"/>
            <a:ext cx="7368738" cy="41864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Dopo il colpo di stato, scoppiò una sanguinosa Guerra Civile (1918-1920). Da un lato l'Armata Rossa (i Bolscevichi), dall'altro l'Armata Bianca (gruppi che si opponevano ai Bolscevichi). L'Armata Rossa vinse.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Nel 1922 nacque l'URSS (Unione delle Repubbliche Socialiste Sovietiche).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Era presentata come una federazione, ma era di fatto controllata completamente dai Bolscevichi.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La Rivoluzione Russa fu il primo tentativo di applicare il Comunismo teorizzato da Karl Marx.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Tuttavia, le condizioni di vita peggiorarono e il regime divenne più tirannico e repressivo di quello degli Zar.</a:t>
            </a:r>
          </a:p>
        </p:txBody>
      </p:sp>
      <p:pic>
        <p:nvPicPr>
          <p:cNvPr id="10242" name="Picture 2" descr="bandiera simbolo dell'URSS unione sovietica ex russia paese illustrazione  vettoriale sfondo rosso 3537980 Arte vettoriale a Vecteezy">
            <a:extLst>
              <a:ext uri="{FF2B5EF4-FFF2-40B4-BE49-F238E27FC236}">
                <a16:creationId xmlns:a16="http://schemas.microsoft.com/office/drawing/2014/main" id="{6756C8FF-18CD-2A23-7697-F1706CCD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091" y="1749761"/>
            <a:ext cx="3358478" cy="335847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9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056" name="Rectangle 2055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7" name="Picture 2056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2050" name="Picture 2" descr="La tragica fine dei Romanov">
            <a:extLst>
              <a:ext uri="{FF2B5EF4-FFF2-40B4-BE49-F238E27FC236}">
                <a16:creationId xmlns:a16="http://schemas.microsoft.com/office/drawing/2014/main" id="{0FBE1B36-09F5-82E9-BA70-03CF8C60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r="16017" b="1"/>
          <a:stretch>
            <a:fillRect/>
          </a:stretch>
        </p:blipFill>
        <p:spPr bwMode="auto"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F35A0F-62D4-C776-31CA-44313B8E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it-IT" dirty="0"/>
              <a:t>La Russia prima del 1917</a:t>
            </a:r>
          </a:p>
        </p:txBody>
      </p:sp>
      <p:pic>
        <p:nvPicPr>
          <p:cNvPr id="2061" name="Picture 2060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6DFE66-703B-1E67-D097-FC65008B3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Autofit/>
          </a:bodyPr>
          <a:lstStyle/>
          <a:p>
            <a:r>
              <a:rPr lang="it-IT" sz="2000" dirty="0"/>
              <a:t>La Russia era un paese autocratico (guidato dallo Zar con potere assoluto) e molto arretrato.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Era soprattutto agricolo, con la maggior parte della popolazione che viveva nelle campagne.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C'era un po' di industria, ma le condizioni di lavoro erano molto difficili.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La dinastia regnante, i Romanov, governava da trecento anni con un modello rigido e autocratico</a:t>
            </a:r>
          </a:p>
        </p:txBody>
      </p:sp>
    </p:spTree>
    <p:extLst>
      <p:ext uri="{BB962C8B-B14F-4D97-AF65-F5344CB8AC3E}">
        <p14:creationId xmlns:p14="http://schemas.microsoft.com/office/powerpoint/2010/main" val="193198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03FBD-0CDA-1EC2-847C-E77D2B6D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Perché la gente era scontenta? E le nuove idee...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79257E-D26F-B0C2-EBA5-FAC4077CF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7" y="2067630"/>
            <a:ext cx="6117449" cy="4702821"/>
          </a:xfrm>
        </p:spPr>
        <p:txBody>
          <a:bodyPr>
            <a:noAutofit/>
          </a:bodyPr>
          <a:lstStyle/>
          <a:p>
            <a:r>
              <a:rPr lang="it-IT" sz="2000" dirty="0"/>
              <a:t>Il governo autocratico non dava libertà al popolo.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I contadini volevano più terra.</a:t>
            </a:r>
          </a:p>
          <a:p>
            <a:endParaRPr lang="it-IT" sz="2000" dirty="0"/>
          </a:p>
          <a:p>
            <a:r>
              <a:rPr lang="it-IT" sz="2000" dirty="0"/>
              <a:t>Gli operai volevano migliori condizioni di lavoro.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Anche la borghesia e l'aristocrazia erano insoddisfatte.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Si diffondevano idee rivoluzionarie, tra cui il socialismo e il marxismo. Queste idee proponevano grandi cambiamenti sociali ed economici.</a:t>
            </a:r>
          </a:p>
        </p:txBody>
      </p:sp>
      <p:pic>
        <p:nvPicPr>
          <p:cNvPr id="3076" name="Picture 4" descr="Ritratto Teorico Politico Filosofo Karl Marx Old Photo Premium Wall Art  Stampa su tela 45 x 50 cm : Amazon.it: Casa e cucina">
            <a:extLst>
              <a:ext uri="{FF2B5EF4-FFF2-40B4-BE49-F238E27FC236}">
                <a16:creationId xmlns:a16="http://schemas.microsoft.com/office/drawing/2014/main" id="{895AC98E-5210-1AE7-7088-AB752CFF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/>
          <a:stretch>
            <a:fillRect/>
          </a:stretch>
        </p:blipFill>
        <p:spPr bwMode="auto">
          <a:xfrm>
            <a:off x="6317103" y="2336872"/>
            <a:ext cx="2692907" cy="359878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s'è il comunismo di guerra in Russia e differenze con la nuova politica  economica | Studenti.it">
            <a:extLst>
              <a:ext uri="{FF2B5EF4-FFF2-40B4-BE49-F238E27FC236}">
                <a16:creationId xmlns:a16="http://schemas.microsoft.com/office/drawing/2014/main" id="{5855F7FF-3C3E-8916-AA63-1C7508453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6" r="25840" b="-3"/>
          <a:stretch>
            <a:fillRect/>
          </a:stretch>
        </p:blipFill>
        <p:spPr bwMode="auto">
          <a:xfrm>
            <a:off x="9209664" y="2336872"/>
            <a:ext cx="2692907" cy="359878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5" name="Group 4124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126" name="Rectangle 4125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27" name="Picture 4126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100" name="Picture 4">
            <a:extLst>
              <a:ext uri="{FF2B5EF4-FFF2-40B4-BE49-F238E27FC236}">
                <a16:creationId xmlns:a16="http://schemas.microsoft.com/office/drawing/2014/main" id="{7D27F86E-DAC4-28BA-72DE-6E2557EF3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4" t="1" r="36714" b="-3"/>
          <a:stretch/>
        </p:blipFill>
        <p:spPr bwMode="auto"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9" name="Rectangle 4128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D9C25C-0371-D0D2-6F37-5F20DB73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it-IT"/>
              <a:t>Lo Zar Nicola II e la "Domenica di Sangue"</a:t>
            </a:r>
          </a:p>
        </p:txBody>
      </p:sp>
      <p:pic>
        <p:nvPicPr>
          <p:cNvPr id="4131" name="Picture 4130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BDD701-3C68-F6CB-0598-ECA17B15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25" y="2144721"/>
            <a:ext cx="6423211" cy="3599316"/>
          </a:xfrm>
        </p:spPr>
        <p:txBody>
          <a:bodyPr>
            <a:noAutofit/>
          </a:bodyPr>
          <a:lstStyle/>
          <a:p>
            <a:r>
              <a:rPr lang="it-IT" sz="2000" dirty="0"/>
              <a:t>Lo Zar Nicola II (dal 1894) era considerato indeciso e più interessato alla caccia che alla politica. Era influenzato da altri.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Nel 1905, dopo una sconfitta militare, una protesta pacifica a San Pietroburgo fu repressa con la violenza: l'esercito sparò sulla folla disarmata. Centinaia di persone furono uccise. Questo evento è ricordato come la "Domenica di Sangue".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Questo peggiorò l'immagine dello Zar e fu costretto a concedere una Duma (un parlamento) e libertà limitate, ma rimasero sotto il suo controllo.</a:t>
            </a:r>
          </a:p>
        </p:txBody>
      </p:sp>
    </p:spTree>
    <p:extLst>
      <p:ext uri="{BB962C8B-B14F-4D97-AF65-F5344CB8AC3E}">
        <p14:creationId xmlns:p14="http://schemas.microsoft.com/office/powerpoint/2010/main" val="314948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5128" name="Rectangle 5127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9" name="Picture 5128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122" name="Picture 2" descr="Battaglia di Galizia - Wikipedia">
            <a:extLst>
              <a:ext uri="{FF2B5EF4-FFF2-40B4-BE49-F238E27FC236}">
                <a16:creationId xmlns:a16="http://schemas.microsoft.com/office/drawing/2014/main" id="{D8DA099C-5B88-D4EA-DCC5-8A15F334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2" r="13126" b="1"/>
          <a:stretch>
            <a:fillRect/>
          </a:stretch>
        </p:blipFill>
        <p:spPr bwMode="auto"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7FF92F-F608-AB56-58A2-B3CEEA7D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9" y="753228"/>
            <a:ext cx="7427404" cy="1080938"/>
          </a:xfrm>
        </p:spPr>
        <p:txBody>
          <a:bodyPr>
            <a:normAutofit/>
          </a:bodyPr>
          <a:lstStyle/>
          <a:p>
            <a:r>
              <a:rPr lang="it-IT" dirty="0"/>
              <a:t>La Prima Guerra Mondiale e il caos</a:t>
            </a:r>
          </a:p>
        </p:txBody>
      </p:sp>
      <p:pic>
        <p:nvPicPr>
          <p:cNvPr id="5133" name="Picture 5132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151A8-D2FF-401D-2C69-7E54F71D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9" y="2336873"/>
            <a:ext cx="7042826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Nel 1914, la Russia entrò nella Prima Guerra Mondiale.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La guerra andava molto male per la Russia: l'esercito non era preparato, subiva pesanti sconfitte.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Le condizioni di vita per la popolazione peggiorarono drasticamente: mancava il cibo, c'era freddo.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Il malcontento aumentò enormemente. La situazione divenne "esplosiva"</a:t>
            </a:r>
          </a:p>
        </p:txBody>
      </p:sp>
    </p:spTree>
    <p:extLst>
      <p:ext uri="{BB962C8B-B14F-4D97-AF65-F5344CB8AC3E}">
        <p14:creationId xmlns:p14="http://schemas.microsoft.com/office/powerpoint/2010/main" val="176742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2" name="Group 6161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163" name="Rectangle 6162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64" name="Picture 6163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146" name="Picture 2" descr="La Rivoluzione di febbraio e i suoi insegnamenti">
            <a:extLst>
              <a:ext uri="{FF2B5EF4-FFF2-40B4-BE49-F238E27FC236}">
                <a16:creationId xmlns:a16="http://schemas.microsoft.com/office/drawing/2014/main" id="{AAEAE9CE-25D0-0E49-45B8-DCDC082BC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r="32040" b="2"/>
          <a:stretch>
            <a:fillRect/>
          </a:stretch>
        </p:blipFill>
        <p:spPr bwMode="auto"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6" name="Rectangle 6165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24A886-0A0E-8C1C-E12C-030A718E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it-IT" dirty="0"/>
              <a:t>La Rivoluzione del Febbraio 1917</a:t>
            </a:r>
          </a:p>
        </p:txBody>
      </p:sp>
      <p:pic>
        <p:nvPicPr>
          <p:cNvPr id="6168" name="Picture 6167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81CCE8-3C17-7309-A851-5520D51E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61" y="2291404"/>
            <a:ext cx="7275435" cy="4243576"/>
          </a:xfrm>
        </p:spPr>
        <p:txBody>
          <a:bodyPr>
            <a:noAutofit/>
          </a:bodyPr>
          <a:lstStyle/>
          <a:p>
            <a:r>
              <a:rPr lang="it-IT" sz="2000" dirty="0"/>
              <a:t>Nel febbraio 1917 (marzo per noi), scoppiarono proteste spontanee a San Pietroburgo. La popolazione scese in strada per chiedere pane e pace.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I soldati si rifiutarono di sparare sulla folla e si unirono ai manifestanti.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Di fronte all'impossibilità di gestire la situazione, lo Zar Nicola II abdicò. Finì la dinastia Romanov dopo 300 anni.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Si formò un Governo Provvisorio (guidato da politici liberali). Contemporaneamente, nacquero i Soviet (consigli formati da operai e soldati)</a:t>
            </a:r>
          </a:p>
        </p:txBody>
      </p:sp>
    </p:spTree>
    <p:extLst>
      <p:ext uri="{BB962C8B-B14F-4D97-AF65-F5344CB8AC3E}">
        <p14:creationId xmlns:p14="http://schemas.microsoft.com/office/powerpoint/2010/main" val="145959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0" name="Rectangle 7189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92" name="Picture 7191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94" name="Rectangle 7193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6" name="Rectangle 7195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FEACAD-AC9D-749A-CB6C-0C9AB667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32" y="731009"/>
            <a:ext cx="7876030" cy="1080938"/>
          </a:xfrm>
        </p:spPr>
        <p:txBody>
          <a:bodyPr>
            <a:normAutofit/>
          </a:bodyPr>
          <a:lstStyle/>
          <a:p>
            <a:r>
              <a:rPr lang="it-IT" sz="3500" dirty="0"/>
              <a:t>Chi erano i Bolscevichi? L'ala radicale</a:t>
            </a:r>
          </a:p>
        </p:txBody>
      </p:sp>
      <p:pic>
        <p:nvPicPr>
          <p:cNvPr id="7198" name="Picture 7197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8A08A8-7894-B8C8-12FC-257E2E59A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13" y="2099821"/>
            <a:ext cx="7373566" cy="3599316"/>
          </a:xfrm>
        </p:spPr>
        <p:txBody>
          <a:bodyPr>
            <a:noAutofit/>
          </a:bodyPr>
          <a:lstStyle/>
          <a:p>
            <a:r>
              <a:rPr lang="it-IT" sz="2000" dirty="0"/>
              <a:t>In Russia esistevano diversi partiti politici che si opponevano allo Zarismo, tra cui i socialdemocratici.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I Bolscevichi erano l'ala più radicale dei socialdemocratici, guidati da Lenin.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Erano fortemente influenzati dalle idee di Marxismo.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Lenin li definiva "rivoluzionari di professione".</a:t>
            </a:r>
          </a:p>
          <a:p>
            <a:endParaRPr lang="it-IT" sz="2000" dirty="0"/>
          </a:p>
          <a:p>
            <a:r>
              <a:rPr lang="it-IT" sz="2000" dirty="0"/>
              <a:t>A differenza di altri gruppi, i Bolscevichi volevano prendere il potere con la forza per trasformare la Russia secondo le loro idee.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EBA901E-7045-EDAC-B819-D977FF05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091" y="1326593"/>
            <a:ext cx="3358478" cy="420481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5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200" name="Rectangle 819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01" name="Picture 820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9AC5FB11-B733-6891-88AB-0BDA37A6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7" r="38500" b="1"/>
          <a:stretch>
            <a:fillRect/>
          </a:stretch>
        </p:blipFill>
        <p:spPr bwMode="auto"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61A569-785F-287C-B88F-A24168E6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03" y="738034"/>
            <a:ext cx="7087552" cy="1080938"/>
          </a:xfrm>
        </p:spPr>
        <p:txBody>
          <a:bodyPr>
            <a:normAutofit/>
          </a:bodyPr>
          <a:lstStyle/>
          <a:p>
            <a:r>
              <a:rPr lang="it-IT" dirty="0"/>
              <a:t>Il piano di Lenin e la Rivoluzione di Ottobre</a:t>
            </a:r>
          </a:p>
        </p:txBody>
      </p:sp>
      <p:pic>
        <p:nvPicPr>
          <p:cNvPr id="8205" name="Picture 820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398B12-35B2-4659-6723-D9CE7D26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" y="2113872"/>
            <a:ext cx="7341207" cy="3822317"/>
          </a:xfrm>
        </p:spPr>
        <p:txBody>
          <a:bodyPr>
            <a:noAutofit/>
          </a:bodyPr>
          <a:lstStyle/>
          <a:p>
            <a:r>
              <a:rPr lang="it-IT" sz="2000" dirty="0"/>
              <a:t>Lenin tornò in Russia nell'aprile 1917 e voleva rovesciare subito il Governo Provvisorio.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Nell'ottobre 1917 (novembre per noi), i Bolscevichi organizzarono un'insurrezione armata.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Prese il controllo dei punti strategici (stazioni, centrali telefoniche) a San Pietroburgo.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Fu un colpo di stato: arrestarono il Governo Provvisorio.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Sciolsero l'Assemblea Costituente (un parlamento eletto dal popolo), non riconoscendo il risultato.</a:t>
            </a:r>
          </a:p>
        </p:txBody>
      </p:sp>
    </p:spTree>
    <p:extLst>
      <p:ext uri="{BB962C8B-B14F-4D97-AF65-F5344CB8AC3E}">
        <p14:creationId xmlns:p14="http://schemas.microsoft.com/office/powerpoint/2010/main" val="141333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9235" name="Rectangle 9234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36" name="Picture 9235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9220" name="Picture 4" descr="Pace di Brest Litovsk: cosa stabilì e conseguenze - Riassunti - Studia  Rapido">
            <a:extLst>
              <a:ext uri="{FF2B5EF4-FFF2-40B4-BE49-F238E27FC236}">
                <a16:creationId xmlns:a16="http://schemas.microsoft.com/office/drawing/2014/main" id="{8E10A7A2-89B2-42BF-919F-18B3ECCE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r="45547" b="-2"/>
          <a:stretch>
            <a:fillRect/>
          </a:stretch>
        </p:blipFill>
        <p:spPr bwMode="auto"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8" name="Rectangle 9237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637EFF-6996-F7D7-0F82-0F854326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53228"/>
            <a:ext cx="7434498" cy="1080938"/>
          </a:xfrm>
        </p:spPr>
        <p:txBody>
          <a:bodyPr>
            <a:normAutofit/>
          </a:bodyPr>
          <a:lstStyle/>
          <a:p>
            <a:r>
              <a:rPr lang="it-IT" dirty="0"/>
              <a:t>I primi passi verso il Comunismo e la dittatura</a:t>
            </a:r>
          </a:p>
        </p:txBody>
      </p:sp>
      <p:pic>
        <p:nvPicPr>
          <p:cNvPr id="9240" name="Picture 9239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924A0-8C5C-C319-6146-FA095BD1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2046439"/>
            <a:ext cx="7019925" cy="3599316"/>
          </a:xfrm>
        </p:spPr>
        <p:txBody>
          <a:bodyPr>
            <a:noAutofit/>
          </a:bodyPr>
          <a:lstStyle/>
          <a:p>
            <a:r>
              <a:rPr lang="it-IT" sz="2000" dirty="0"/>
              <a:t>Lenin mantenne le promesse: firmò subito una pace con la Germania (Trattato di Brest-</a:t>
            </a:r>
            <a:r>
              <a:rPr lang="it-IT" sz="2000" dirty="0" err="1"/>
              <a:t>Litovsk</a:t>
            </a:r>
            <a:r>
              <a:rPr lang="it-IT" sz="2000" dirty="0"/>
              <a:t>). Questo costò alla Russia molti territori.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I Bolscevichi iniziarono a statizzare le fabbriche (renderle proprietà dello stato) e a dare il controllo della produzione agli operai.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Il governo fu presentato come la "dittatura del proletariato", ma in realtà si instaurò una dittatura del partito Bolscevico.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Iniziarono le persecuzioni contro gli oppositori politici e religiosi.</a:t>
            </a:r>
          </a:p>
        </p:txBody>
      </p:sp>
    </p:spTree>
    <p:extLst>
      <p:ext uri="{BB962C8B-B14F-4D97-AF65-F5344CB8AC3E}">
        <p14:creationId xmlns:p14="http://schemas.microsoft.com/office/powerpoint/2010/main" val="323957343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55</TotalTime>
  <Words>756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Berlino</vt:lpstr>
      <vt:lpstr>La Rivoluzione Russa e la nascita del Comunismo</vt:lpstr>
      <vt:lpstr>La Russia prima del 1917</vt:lpstr>
      <vt:lpstr>Perché la gente era scontenta? E le nuove idee...</vt:lpstr>
      <vt:lpstr>Lo Zar Nicola II e la "Domenica di Sangue"</vt:lpstr>
      <vt:lpstr>La Prima Guerra Mondiale e il caos</vt:lpstr>
      <vt:lpstr>La Rivoluzione del Febbraio 1917</vt:lpstr>
      <vt:lpstr>Chi erano i Bolscevichi? L'ala radicale</vt:lpstr>
      <vt:lpstr>Il piano di Lenin e la Rivoluzione di Ottobre</vt:lpstr>
      <vt:lpstr>I primi passi verso il Comunismo e la dittatura</vt:lpstr>
      <vt:lpstr>Guerra Civile e la nascita dell'URSS Comunista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Gagliardi</dc:creator>
  <cp:lastModifiedBy>Mauro Gagliardi</cp:lastModifiedBy>
  <cp:revision>1</cp:revision>
  <dcterms:created xsi:type="dcterms:W3CDTF">2025-05-18T17:05:25Z</dcterms:created>
  <dcterms:modified xsi:type="dcterms:W3CDTF">2025-05-18T18:01:12Z</dcterms:modified>
</cp:coreProperties>
</file>