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3" r:id="rId4"/>
    <p:sldId id="262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9367E-D6BD-4440-8DCA-4436226DB6E6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D349A6-7B18-43E8-B65B-BACB8441262A}">
      <dgm:prSet custT="1"/>
      <dgm:spPr/>
      <dgm:t>
        <a:bodyPr/>
        <a:lstStyle/>
        <a:p>
          <a:pPr algn="ctr"/>
          <a:r>
            <a:rPr lang="en-US" sz="1400" b="1" dirty="0"/>
            <a:t>Un </a:t>
          </a:r>
          <a:r>
            <a:rPr lang="en-US" sz="1400" b="1" dirty="0" err="1"/>
            <a:t>artista</a:t>
          </a:r>
          <a:r>
            <a:rPr lang="en-US" sz="1400" b="1" dirty="0"/>
            <a:t> </a:t>
          </a:r>
          <a:r>
            <a:rPr lang="en-US" sz="1400" b="1" dirty="0" err="1"/>
            <a:t>futurista</a:t>
          </a:r>
          <a:endParaRPr lang="en-US" sz="1400" b="1" dirty="0"/>
        </a:p>
        <a:p>
          <a:pPr algn="ctr"/>
          <a:endParaRPr lang="en-US" sz="1400" b="1" dirty="0"/>
        </a:p>
        <a:p>
          <a:pPr algn="ctr"/>
          <a:endParaRPr lang="en-US" sz="1400" dirty="0"/>
        </a:p>
        <a:p>
          <a:pPr algn="ctr"/>
          <a:endParaRPr lang="en-US" sz="1400" dirty="0"/>
        </a:p>
        <a:p>
          <a:pPr algn="ctr"/>
          <a:endParaRPr lang="en-US" sz="1400" dirty="0"/>
        </a:p>
        <a:p>
          <a:pPr algn="ctr"/>
          <a:br>
            <a:rPr lang="en-US" sz="1400" dirty="0"/>
          </a:br>
          <a:r>
            <a:rPr lang="en-US" sz="1400" dirty="0"/>
            <a:t>Fortunato </a:t>
          </a:r>
          <a:r>
            <a:rPr lang="en-US" sz="1400" dirty="0" err="1"/>
            <a:t>Depero</a:t>
          </a:r>
          <a:r>
            <a:rPr lang="en-US" sz="1400" dirty="0"/>
            <a:t> (1892-1960) è </a:t>
          </a:r>
          <a:r>
            <a:rPr lang="en-US" sz="1400" dirty="0" err="1"/>
            <a:t>stato</a:t>
          </a:r>
          <a:r>
            <a:rPr lang="en-US" sz="1400" dirty="0"/>
            <a:t> un </a:t>
          </a:r>
          <a:r>
            <a:rPr lang="en-US" sz="1400" dirty="0" err="1"/>
            <a:t>pittore</a:t>
          </a:r>
          <a:r>
            <a:rPr lang="en-US" sz="1400" dirty="0"/>
            <a:t>, </a:t>
          </a:r>
          <a:r>
            <a:rPr lang="en-US" sz="1400" dirty="0" err="1"/>
            <a:t>scultore</a:t>
          </a:r>
          <a:r>
            <a:rPr lang="en-US" sz="1400" dirty="0"/>
            <a:t> e designer </a:t>
          </a:r>
          <a:r>
            <a:rPr lang="en-US" sz="1400" dirty="0" err="1"/>
            <a:t>italiano</a:t>
          </a:r>
          <a:r>
            <a:rPr lang="en-US" sz="1400" dirty="0"/>
            <a:t>, </a:t>
          </a:r>
          <a:r>
            <a:rPr lang="en-US" sz="1400" dirty="0" err="1"/>
            <a:t>noto</a:t>
          </a:r>
          <a:r>
            <a:rPr lang="en-US" sz="1400" dirty="0"/>
            <a:t> per la </a:t>
          </a:r>
          <a:r>
            <a:rPr lang="en-US" sz="1400" dirty="0" err="1"/>
            <a:t>sua</a:t>
          </a:r>
          <a:r>
            <a:rPr lang="en-US" sz="1400" dirty="0"/>
            <a:t> </a:t>
          </a:r>
          <a:r>
            <a:rPr lang="en-US" sz="1400" dirty="0" err="1"/>
            <a:t>appartenenza</a:t>
          </a:r>
          <a:r>
            <a:rPr lang="en-US" sz="1400" dirty="0"/>
            <a:t> al </a:t>
          </a:r>
          <a:r>
            <a:rPr lang="en-US" sz="1400" b="1" dirty="0" err="1"/>
            <a:t>movimento</a:t>
          </a:r>
          <a:r>
            <a:rPr lang="en-US" sz="1400" b="1" dirty="0"/>
            <a:t> </a:t>
          </a:r>
          <a:r>
            <a:rPr lang="en-US" sz="1400" b="1" dirty="0" err="1"/>
            <a:t>futurista</a:t>
          </a:r>
          <a:r>
            <a:rPr lang="en-US" sz="1400" dirty="0"/>
            <a:t>.</a:t>
          </a:r>
        </a:p>
      </dgm:t>
    </dgm:pt>
    <dgm:pt modelId="{B3AC6BCA-43C4-40B6-9C7D-7D9DC4B755E5}" type="parTrans" cxnId="{F3F35605-EFF7-454C-A758-3376A24B0C0C}">
      <dgm:prSet/>
      <dgm:spPr/>
      <dgm:t>
        <a:bodyPr/>
        <a:lstStyle/>
        <a:p>
          <a:endParaRPr lang="en-US"/>
        </a:p>
      </dgm:t>
    </dgm:pt>
    <dgm:pt modelId="{6F2D51F3-E9F7-43D2-B755-F9EAD2A73603}" type="sibTrans" cxnId="{F3F35605-EFF7-454C-A758-3376A24B0C0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FECD44B-7108-4065-98E6-E944317F4A47}">
      <dgm:prSet custT="1"/>
      <dgm:spPr/>
      <dgm:t>
        <a:bodyPr/>
        <a:lstStyle/>
        <a:p>
          <a:pPr algn="ctr"/>
          <a:r>
            <a:rPr lang="en-US" sz="1400" b="1" dirty="0"/>
            <a:t>Il </a:t>
          </a:r>
          <a:r>
            <a:rPr lang="en-US" sz="1400" b="1" dirty="0" err="1"/>
            <a:t>suo</a:t>
          </a:r>
          <a:r>
            <a:rPr lang="en-US" sz="1400" b="1" dirty="0"/>
            <a:t> stile</a:t>
          </a:r>
        </a:p>
        <a:p>
          <a:pPr algn="ctr"/>
          <a:br>
            <a:rPr lang="en-US" sz="1400" dirty="0"/>
          </a:br>
          <a:r>
            <a:rPr lang="en-US" sz="1400" dirty="0" err="1"/>
            <a:t>Depero</a:t>
          </a:r>
          <a:r>
            <a:rPr lang="en-US" sz="1400" dirty="0"/>
            <a:t> è </a:t>
          </a:r>
          <a:r>
            <a:rPr lang="en-US" sz="1400" dirty="0" err="1"/>
            <a:t>famoso</a:t>
          </a:r>
          <a:r>
            <a:rPr lang="en-US" sz="1400" dirty="0"/>
            <a:t> per le sue opere </a:t>
          </a:r>
          <a:r>
            <a:rPr lang="en-US" sz="1400" dirty="0" err="1"/>
            <a:t>caratterizzate</a:t>
          </a:r>
          <a:r>
            <a:rPr lang="en-US" sz="1400" dirty="0"/>
            <a:t> da:</a:t>
          </a:r>
        </a:p>
      </dgm:t>
    </dgm:pt>
    <dgm:pt modelId="{53CF14A2-A79F-4C35-9A9C-73D2A1D51EB8}" type="parTrans" cxnId="{D0906888-DCD9-4DBD-94C3-D8C43F5A4702}">
      <dgm:prSet/>
      <dgm:spPr/>
      <dgm:t>
        <a:bodyPr/>
        <a:lstStyle/>
        <a:p>
          <a:endParaRPr lang="en-US"/>
        </a:p>
      </dgm:t>
    </dgm:pt>
    <dgm:pt modelId="{DE93C49F-84DE-44BF-8AC1-A92806320B82}" type="sibTrans" cxnId="{D0906888-DCD9-4DBD-94C3-D8C43F5A470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4783974-EEB4-4322-AF39-5909B2B2D3F2}">
      <dgm:prSet custT="1"/>
      <dgm:spPr/>
      <dgm:t>
        <a:bodyPr/>
        <a:lstStyle/>
        <a:p>
          <a:pPr algn="ctr"/>
          <a:r>
            <a:rPr lang="en-US" sz="1400" b="1" dirty="0" err="1"/>
            <a:t>Forme</a:t>
          </a:r>
          <a:r>
            <a:rPr lang="en-US" sz="1400" b="1" dirty="0"/>
            <a:t> </a:t>
          </a:r>
          <a:r>
            <a:rPr lang="en-US" sz="1400" b="1" dirty="0" err="1"/>
            <a:t>geometriche</a:t>
          </a:r>
          <a:r>
            <a:rPr lang="en-US" sz="1400" dirty="0"/>
            <a:t> </a:t>
          </a:r>
          <a:r>
            <a:rPr lang="en-US" sz="1400" dirty="0" err="1"/>
            <a:t>semplici</a:t>
          </a:r>
          <a:r>
            <a:rPr lang="en-US" sz="1400" dirty="0"/>
            <a:t> e </a:t>
          </a:r>
          <a:r>
            <a:rPr lang="en-US" sz="1400" dirty="0" err="1"/>
            <a:t>dinamiche</a:t>
          </a:r>
          <a:r>
            <a:rPr lang="en-US" sz="1400" dirty="0"/>
            <a:t>.</a:t>
          </a:r>
        </a:p>
      </dgm:t>
    </dgm:pt>
    <dgm:pt modelId="{4886FE78-2E1E-4C7F-97BB-32F71CA87996}" type="parTrans" cxnId="{193ED82E-9270-4A67-AFB4-65EDB53A1ADA}">
      <dgm:prSet/>
      <dgm:spPr/>
      <dgm:t>
        <a:bodyPr/>
        <a:lstStyle/>
        <a:p>
          <a:endParaRPr lang="en-US"/>
        </a:p>
      </dgm:t>
    </dgm:pt>
    <dgm:pt modelId="{F04B94EC-2BFB-47AB-B3A0-8DD0D73EA755}" type="sibTrans" cxnId="{193ED82E-9270-4A67-AFB4-65EDB53A1ADA}">
      <dgm:prSet/>
      <dgm:spPr/>
      <dgm:t>
        <a:bodyPr/>
        <a:lstStyle/>
        <a:p>
          <a:endParaRPr lang="en-US"/>
        </a:p>
      </dgm:t>
    </dgm:pt>
    <dgm:pt modelId="{2C006454-4402-4449-BBF7-717FDDE08AC3}">
      <dgm:prSet custT="1"/>
      <dgm:spPr/>
      <dgm:t>
        <a:bodyPr/>
        <a:lstStyle/>
        <a:p>
          <a:pPr algn="ctr"/>
          <a:r>
            <a:rPr lang="en-US" sz="1400" b="1" dirty="0"/>
            <a:t>Colori </a:t>
          </a:r>
          <a:r>
            <a:rPr lang="en-US" sz="1400" b="1" dirty="0" err="1"/>
            <a:t>vivaci</a:t>
          </a:r>
          <a:r>
            <a:rPr lang="en-US" sz="1400" dirty="0"/>
            <a:t> e </a:t>
          </a:r>
          <a:r>
            <a:rPr lang="en-US" sz="1400" dirty="0" err="1"/>
            <a:t>accesi</a:t>
          </a:r>
          <a:r>
            <a:rPr lang="en-US" sz="1400" dirty="0"/>
            <a:t>.</a:t>
          </a:r>
        </a:p>
      </dgm:t>
    </dgm:pt>
    <dgm:pt modelId="{ACA86F52-E853-4143-9B7A-872ABB9ABDAB}" type="parTrans" cxnId="{0A7CCE0C-0E5F-498D-9004-43EAFF50DF08}">
      <dgm:prSet/>
      <dgm:spPr/>
      <dgm:t>
        <a:bodyPr/>
        <a:lstStyle/>
        <a:p>
          <a:endParaRPr lang="en-US"/>
        </a:p>
      </dgm:t>
    </dgm:pt>
    <dgm:pt modelId="{DCF65F33-A979-4EAA-B334-5317D7544BCA}" type="sibTrans" cxnId="{0A7CCE0C-0E5F-498D-9004-43EAFF50DF08}">
      <dgm:prSet/>
      <dgm:spPr/>
      <dgm:t>
        <a:bodyPr/>
        <a:lstStyle/>
        <a:p>
          <a:endParaRPr lang="en-US"/>
        </a:p>
      </dgm:t>
    </dgm:pt>
    <dgm:pt modelId="{809ABD6B-AD35-4931-B7F0-C7EF9BAA9555}">
      <dgm:prSet custT="1"/>
      <dgm:spPr/>
      <dgm:t>
        <a:bodyPr/>
        <a:lstStyle/>
        <a:p>
          <a:pPr algn="ctr"/>
          <a:r>
            <a:rPr lang="en-US" sz="1400" dirty="0" err="1"/>
            <a:t>Composizioni</a:t>
          </a:r>
          <a:r>
            <a:rPr lang="en-US" sz="1400" dirty="0"/>
            <a:t> </a:t>
          </a:r>
          <a:r>
            <a:rPr lang="en-US" sz="1400" dirty="0" err="1"/>
            <a:t>che</a:t>
          </a:r>
          <a:r>
            <a:rPr lang="en-US" sz="1400" dirty="0"/>
            <a:t> </a:t>
          </a:r>
          <a:r>
            <a:rPr lang="en-US" sz="1400" dirty="0" err="1"/>
            <a:t>uniscono</a:t>
          </a:r>
          <a:r>
            <a:rPr lang="en-US" sz="1400" dirty="0"/>
            <a:t> </a:t>
          </a:r>
          <a:r>
            <a:rPr lang="en-US" sz="1400" b="1" dirty="0" err="1"/>
            <a:t>arte</a:t>
          </a:r>
          <a:r>
            <a:rPr lang="en-US" sz="1400" b="1" dirty="0"/>
            <a:t>, design e </a:t>
          </a:r>
          <a:r>
            <a:rPr lang="en-US" sz="1400" b="1" dirty="0" err="1"/>
            <a:t>pubblicità</a:t>
          </a:r>
          <a:r>
            <a:rPr lang="en-US" sz="1400" dirty="0"/>
            <a:t>.</a:t>
          </a:r>
        </a:p>
      </dgm:t>
    </dgm:pt>
    <dgm:pt modelId="{CD37E96B-9727-4A38-A37A-2CA6F9F7188D}" type="parTrans" cxnId="{7EBF85B9-7BD7-4882-B6B3-1B6190BE7FF2}">
      <dgm:prSet/>
      <dgm:spPr/>
      <dgm:t>
        <a:bodyPr/>
        <a:lstStyle/>
        <a:p>
          <a:endParaRPr lang="en-US"/>
        </a:p>
      </dgm:t>
    </dgm:pt>
    <dgm:pt modelId="{A345B199-4859-4866-8130-FF93E05F5455}" type="sibTrans" cxnId="{7EBF85B9-7BD7-4882-B6B3-1B6190BE7FF2}">
      <dgm:prSet/>
      <dgm:spPr/>
      <dgm:t>
        <a:bodyPr/>
        <a:lstStyle/>
        <a:p>
          <a:endParaRPr lang="en-US"/>
        </a:p>
      </dgm:t>
    </dgm:pt>
    <dgm:pt modelId="{F4436B3B-3FD3-48BB-BDF1-2EF819FC97E3}">
      <dgm:prSet custT="1"/>
      <dgm:spPr/>
      <dgm:t>
        <a:bodyPr/>
        <a:lstStyle/>
        <a:p>
          <a:pPr algn="ctr"/>
          <a:r>
            <a:rPr lang="en-US" sz="1400" b="1" dirty="0"/>
            <a:t>La Casa </a:t>
          </a:r>
          <a:r>
            <a:rPr lang="en-US" sz="1400" b="1" dirty="0" err="1"/>
            <a:t>d’Arte</a:t>
          </a:r>
          <a:r>
            <a:rPr lang="en-US" sz="1400" b="1" dirty="0"/>
            <a:t> </a:t>
          </a:r>
          <a:r>
            <a:rPr lang="en-US" sz="1400" b="1" dirty="0" err="1"/>
            <a:t>Futurista</a:t>
          </a:r>
          <a:endParaRPr lang="en-US" sz="1400" b="1" dirty="0"/>
        </a:p>
        <a:p>
          <a:pPr algn="ctr"/>
          <a:br>
            <a:rPr lang="en-US" sz="1400" dirty="0"/>
          </a:br>
          <a:r>
            <a:rPr lang="en-US" sz="1400" dirty="0" err="1"/>
            <a:t>Depero</a:t>
          </a:r>
          <a:r>
            <a:rPr lang="en-US" sz="1400" dirty="0"/>
            <a:t> </a:t>
          </a:r>
          <a:r>
            <a:rPr lang="en-US" sz="1400" dirty="0" err="1"/>
            <a:t>fondò</a:t>
          </a:r>
          <a:r>
            <a:rPr lang="en-US" sz="1400" dirty="0"/>
            <a:t> a </a:t>
          </a:r>
          <a:r>
            <a:rPr lang="en-US" sz="1400" b="1" dirty="0" err="1"/>
            <a:t>Rovereto</a:t>
          </a:r>
          <a:r>
            <a:rPr lang="en-US" sz="1400" dirty="0"/>
            <a:t> la </a:t>
          </a:r>
          <a:r>
            <a:rPr lang="en-US" sz="1400" b="1" dirty="0"/>
            <a:t>Casa </a:t>
          </a:r>
          <a:r>
            <a:rPr lang="en-US" sz="1400" b="1" dirty="0" err="1"/>
            <a:t>d’Arte</a:t>
          </a:r>
          <a:r>
            <a:rPr lang="en-US" sz="1400" b="1" dirty="0"/>
            <a:t> </a:t>
          </a:r>
          <a:r>
            <a:rPr lang="en-US" sz="1400" b="1" dirty="0" err="1"/>
            <a:t>Futurista</a:t>
          </a:r>
          <a:r>
            <a:rPr lang="en-US" sz="1400" dirty="0"/>
            <a:t>, uno </a:t>
          </a:r>
          <a:r>
            <a:rPr lang="en-US" sz="1400" dirty="0" err="1"/>
            <a:t>spazio</a:t>
          </a:r>
          <a:r>
            <a:rPr lang="en-US" sz="1400" dirty="0"/>
            <a:t> dove </a:t>
          </a:r>
          <a:r>
            <a:rPr lang="en-US" sz="1400" dirty="0" err="1"/>
            <a:t>realizzava</a:t>
          </a:r>
          <a:r>
            <a:rPr lang="en-US" sz="1400" dirty="0"/>
            <a:t> opere </a:t>
          </a:r>
          <a:r>
            <a:rPr lang="en-US" sz="1400" dirty="0" err="1"/>
            <a:t>uniche</a:t>
          </a:r>
          <a:r>
            <a:rPr lang="en-US" sz="1400" dirty="0"/>
            <a:t>, come:</a:t>
          </a:r>
        </a:p>
      </dgm:t>
    </dgm:pt>
    <dgm:pt modelId="{2B70CBF6-F039-40DB-8345-25D66CC28EA2}" type="parTrans" cxnId="{343EF421-24A2-4437-897D-A3C972213C42}">
      <dgm:prSet/>
      <dgm:spPr/>
      <dgm:t>
        <a:bodyPr/>
        <a:lstStyle/>
        <a:p>
          <a:endParaRPr lang="en-US"/>
        </a:p>
      </dgm:t>
    </dgm:pt>
    <dgm:pt modelId="{F59080F2-7431-4449-9DE3-3DF1418BF38D}" type="sibTrans" cxnId="{343EF421-24A2-4437-897D-A3C972213C4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A2B3955-F6CD-4434-9907-61C0B4BC71C0}">
      <dgm:prSet custT="1"/>
      <dgm:spPr/>
      <dgm:t>
        <a:bodyPr/>
        <a:lstStyle/>
        <a:p>
          <a:pPr algn="ctr"/>
          <a:r>
            <a:rPr lang="en-US" sz="1400" b="1" dirty="0" err="1"/>
            <a:t>Manifesti</a:t>
          </a:r>
          <a:r>
            <a:rPr lang="en-US" sz="1400" b="1" dirty="0"/>
            <a:t> </a:t>
          </a:r>
          <a:r>
            <a:rPr lang="en-US" sz="1400" b="1" dirty="0" err="1"/>
            <a:t>pubblicitari</a:t>
          </a:r>
          <a:r>
            <a:rPr lang="en-US" sz="1400" dirty="0"/>
            <a:t>.</a:t>
          </a:r>
        </a:p>
      </dgm:t>
    </dgm:pt>
    <dgm:pt modelId="{97C19C04-05CF-43DC-8D30-CB32379D5F3B}" type="parTrans" cxnId="{41707C68-29E3-48CF-A91C-8F2966B3DED4}">
      <dgm:prSet/>
      <dgm:spPr/>
      <dgm:t>
        <a:bodyPr/>
        <a:lstStyle/>
        <a:p>
          <a:endParaRPr lang="en-US"/>
        </a:p>
      </dgm:t>
    </dgm:pt>
    <dgm:pt modelId="{A25A319C-2CD8-4954-9DB7-2D278022C8E1}" type="sibTrans" cxnId="{41707C68-29E3-48CF-A91C-8F2966B3DED4}">
      <dgm:prSet/>
      <dgm:spPr/>
      <dgm:t>
        <a:bodyPr/>
        <a:lstStyle/>
        <a:p>
          <a:endParaRPr lang="en-US"/>
        </a:p>
      </dgm:t>
    </dgm:pt>
    <dgm:pt modelId="{5AA22DF4-99C2-4972-A25B-D1183ABA2CE3}">
      <dgm:prSet custT="1"/>
      <dgm:spPr/>
      <dgm:t>
        <a:bodyPr/>
        <a:lstStyle/>
        <a:p>
          <a:pPr algn="ctr"/>
          <a:r>
            <a:rPr lang="en-US" sz="1400" b="1" dirty="0" err="1"/>
            <a:t>Arazzi</a:t>
          </a:r>
          <a:r>
            <a:rPr lang="en-US" sz="1400" b="1" dirty="0"/>
            <a:t> e </a:t>
          </a:r>
          <a:r>
            <a:rPr lang="en-US" sz="1400" b="1" dirty="0" err="1"/>
            <a:t>mobili</a:t>
          </a:r>
          <a:r>
            <a:rPr lang="en-US" sz="1400" dirty="0"/>
            <a:t> </a:t>
          </a:r>
          <a:r>
            <a:rPr lang="en-US" sz="1400" dirty="0" err="1"/>
            <a:t>decorativi</a:t>
          </a:r>
          <a:r>
            <a:rPr lang="en-US" sz="1400" dirty="0"/>
            <a:t>.</a:t>
          </a:r>
        </a:p>
      </dgm:t>
    </dgm:pt>
    <dgm:pt modelId="{4F147281-C97A-43BE-9036-85E9493C7912}" type="parTrans" cxnId="{E82EEF59-0E60-44B3-AA25-FE33111B64EB}">
      <dgm:prSet/>
      <dgm:spPr/>
      <dgm:t>
        <a:bodyPr/>
        <a:lstStyle/>
        <a:p>
          <a:endParaRPr lang="en-US"/>
        </a:p>
      </dgm:t>
    </dgm:pt>
    <dgm:pt modelId="{8B66DE30-04BF-4622-9FB4-9A0AAF0FE8F8}" type="sibTrans" cxnId="{E82EEF59-0E60-44B3-AA25-FE33111B64EB}">
      <dgm:prSet/>
      <dgm:spPr/>
      <dgm:t>
        <a:bodyPr/>
        <a:lstStyle/>
        <a:p>
          <a:endParaRPr lang="en-US"/>
        </a:p>
      </dgm:t>
    </dgm:pt>
    <dgm:pt modelId="{1ADFB315-4520-4DD4-8113-1039DB84EF3E}">
      <dgm:prSet custT="1"/>
      <dgm:spPr/>
      <dgm:t>
        <a:bodyPr/>
        <a:lstStyle/>
        <a:p>
          <a:pPr algn="ctr"/>
          <a:r>
            <a:rPr lang="en-US" sz="1400" b="1" dirty="0"/>
            <a:t>Libri e </a:t>
          </a:r>
          <a:r>
            <a:rPr lang="en-US" sz="1400" b="1" dirty="0" err="1"/>
            <a:t>lettere</a:t>
          </a:r>
          <a:r>
            <a:rPr lang="en-US" sz="1400" b="1" dirty="0"/>
            <a:t> </a:t>
          </a:r>
          <a:r>
            <a:rPr lang="en-US" sz="1400" b="1" dirty="0" err="1"/>
            <a:t>futuriste</a:t>
          </a:r>
          <a:r>
            <a:rPr lang="en-US" sz="1400" dirty="0"/>
            <a:t>.</a:t>
          </a:r>
        </a:p>
      </dgm:t>
    </dgm:pt>
    <dgm:pt modelId="{5423B161-752B-445F-A62D-6F1E438CC7A8}" type="parTrans" cxnId="{E08B6F06-7770-4675-B6CB-4BE2257E071A}">
      <dgm:prSet/>
      <dgm:spPr/>
      <dgm:t>
        <a:bodyPr/>
        <a:lstStyle/>
        <a:p>
          <a:endParaRPr lang="en-US"/>
        </a:p>
      </dgm:t>
    </dgm:pt>
    <dgm:pt modelId="{BBB7CFB3-5E99-48FD-B4D0-38D71BAD1187}" type="sibTrans" cxnId="{E08B6F06-7770-4675-B6CB-4BE2257E071A}">
      <dgm:prSet/>
      <dgm:spPr/>
      <dgm:t>
        <a:bodyPr/>
        <a:lstStyle/>
        <a:p>
          <a:endParaRPr lang="en-US"/>
        </a:p>
      </dgm:t>
    </dgm:pt>
    <dgm:pt modelId="{B5A74077-750A-40D8-9632-311499AF6140}">
      <dgm:prSet custT="1"/>
      <dgm:spPr/>
      <dgm:t>
        <a:bodyPr/>
        <a:lstStyle/>
        <a:p>
          <a:pPr algn="ctr"/>
          <a:r>
            <a:rPr lang="en-US" sz="1400" b="1" dirty="0" err="1"/>
            <a:t>Perché</a:t>
          </a:r>
          <a:r>
            <a:rPr lang="en-US" sz="1400" b="1" dirty="0"/>
            <a:t> è </a:t>
          </a:r>
          <a:r>
            <a:rPr lang="en-US" sz="1400" b="1" dirty="0" err="1"/>
            <a:t>importante</a:t>
          </a:r>
          <a:r>
            <a:rPr lang="en-US" sz="1400" b="1" dirty="0"/>
            <a:t>?</a:t>
          </a:r>
        </a:p>
        <a:p>
          <a:pPr algn="ctr"/>
          <a:br>
            <a:rPr lang="en-US" sz="1200" dirty="0"/>
          </a:br>
          <a:r>
            <a:rPr lang="en-US" sz="1400" dirty="0"/>
            <a:t>Fortunato </a:t>
          </a:r>
          <a:r>
            <a:rPr lang="en-US" sz="1400" dirty="0" err="1"/>
            <a:t>Depero</a:t>
          </a:r>
          <a:r>
            <a:rPr lang="en-US" sz="1400" dirty="0"/>
            <a:t> ha </a:t>
          </a:r>
          <a:r>
            <a:rPr lang="en-US" sz="1400" dirty="0" err="1"/>
            <a:t>rivoluzionato</a:t>
          </a:r>
          <a:r>
            <a:rPr lang="en-US" sz="1400" dirty="0"/>
            <a:t> il modo di </a:t>
          </a:r>
          <a:r>
            <a:rPr lang="en-US" sz="1400" dirty="0" err="1"/>
            <a:t>vedere</a:t>
          </a:r>
          <a:r>
            <a:rPr lang="en-US" sz="1400" dirty="0"/>
            <a:t> </a:t>
          </a:r>
          <a:r>
            <a:rPr lang="en-US" sz="1400" dirty="0" err="1"/>
            <a:t>l’arte</a:t>
          </a:r>
          <a:r>
            <a:rPr lang="en-US" sz="1400" dirty="0"/>
            <a:t>, </a:t>
          </a:r>
          <a:r>
            <a:rPr lang="en-US" sz="1400" dirty="0" err="1"/>
            <a:t>trasformandola</a:t>
          </a:r>
          <a:r>
            <a:rPr lang="en-US" sz="1400" dirty="0"/>
            <a:t> in </a:t>
          </a:r>
          <a:r>
            <a:rPr lang="en-US" sz="1400" dirty="0" err="1"/>
            <a:t>qualcosa</a:t>
          </a:r>
          <a:r>
            <a:rPr lang="en-US" sz="1400" dirty="0"/>
            <a:t> di </a:t>
          </a:r>
          <a:r>
            <a:rPr lang="en-US" sz="1400" dirty="0" err="1"/>
            <a:t>moderno</a:t>
          </a:r>
          <a:r>
            <a:rPr lang="en-US" sz="1400" dirty="0"/>
            <a:t>, vivace e </a:t>
          </a:r>
          <a:r>
            <a:rPr lang="en-US" sz="1400" dirty="0" err="1"/>
            <a:t>accessibile</a:t>
          </a:r>
          <a:r>
            <a:rPr lang="en-US" sz="1400" dirty="0"/>
            <a:t> a tutti.</a:t>
          </a:r>
        </a:p>
      </dgm:t>
    </dgm:pt>
    <dgm:pt modelId="{9725F1DC-A8BF-4142-A332-67E0C2CB0AE7}" type="parTrans" cxnId="{D44C64EA-78E2-4CBD-A9B1-D21012E3921C}">
      <dgm:prSet/>
      <dgm:spPr/>
      <dgm:t>
        <a:bodyPr/>
        <a:lstStyle/>
        <a:p>
          <a:endParaRPr lang="en-US"/>
        </a:p>
      </dgm:t>
    </dgm:pt>
    <dgm:pt modelId="{1C319ABE-FB00-498F-A5E2-CB8AD218BA8E}" type="sibTrans" cxnId="{D44C64EA-78E2-4CBD-A9B1-D21012E3921C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E18F3CEF-19F9-421E-99B6-CC88A83A526D}" type="pres">
      <dgm:prSet presAssocID="{81D9367E-D6BD-4440-8DCA-4436226DB6E6}" presName="linearFlow" presStyleCnt="0">
        <dgm:presLayoutVars>
          <dgm:dir/>
          <dgm:animLvl val="lvl"/>
          <dgm:resizeHandles val="exact"/>
        </dgm:presLayoutVars>
      </dgm:prSet>
      <dgm:spPr/>
    </dgm:pt>
    <dgm:pt modelId="{6C2B64E4-E5B1-4443-9652-291C5A8B8151}" type="pres">
      <dgm:prSet presAssocID="{73D349A6-7B18-43E8-B65B-BACB8441262A}" presName="compositeNode" presStyleCnt="0"/>
      <dgm:spPr/>
    </dgm:pt>
    <dgm:pt modelId="{28AA2FF9-3ABC-49EA-97D5-8A2A2A02502F}" type="pres">
      <dgm:prSet presAssocID="{73D349A6-7B18-43E8-B65B-BACB8441262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FA1214D-91DB-499C-A325-491ABA33BADF}" type="pres">
      <dgm:prSet presAssocID="{73D349A6-7B18-43E8-B65B-BACB8441262A}" presName="parSh" presStyleCnt="0"/>
      <dgm:spPr/>
    </dgm:pt>
    <dgm:pt modelId="{081AF3AB-575F-4586-9C9E-7CC3AAA1D68F}" type="pres">
      <dgm:prSet presAssocID="{73D349A6-7B18-43E8-B65B-BACB8441262A}" presName="lineNode" presStyleLbl="alignAccFollowNode1" presStyleIdx="0" presStyleCnt="12"/>
      <dgm:spPr/>
    </dgm:pt>
    <dgm:pt modelId="{E1B1921B-0C90-4218-B97F-C789F9C03CCD}" type="pres">
      <dgm:prSet presAssocID="{73D349A6-7B18-43E8-B65B-BACB8441262A}" presName="lineArrowNode" presStyleLbl="alignAccFollowNode1" presStyleIdx="1" presStyleCnt="12"/>
      <dgm:spPr/>
    </dgm:pt>
    <dgm:pt modelId="{CAB802D4-8C93-4E17-A3AD-C47F571D5690}" type="pres">
      <dgm:prSet presAssocID="{6F2D51F3-E9F7-43D2-B755-F9EAD2A73603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3E6F35ED-0EEA-424B-973B-FCC19469AB50}" type="pres">
      <dgm:prSet presAssocID="{6F2D51F3-E9F7-43D2-B755-F9EAD2A73603}" presName="spacerBetweenCircleAndCallout" presStyleCnt="0">
        <dgm:presLayoutVars/>
      </dgm:prSet>
      <dgm:spPr/>
    </dgm:pt>
    <dgm:pt modelId="{0F2323C8-6C12-4B45-BA76-686315C7084F}" type="pres">
      <dgm:prSet presAssocID="{73D349A6-7B18-43E8-B65B-BACB8441262A}" presName="nodeText" presStyleLbl="alignAccFollowNode1" presStyleIdx="2" presStyleCnt="12">
        <dgm:presLayoutVars>
          <dgm:bulletEnabled val="1"/>
        </dgm:presLayoutVars>
      </dgm:prSet>
      <dgm:spPr/>
    </dgm:pt>
    <dgm:pt modelId="{95683C10-29CA-47B1-810B-14FC4E9C1D4A}" type="pres">
      <dgm:prSet presAssocID="{6F2D51F3-E9F7-43D2-B755-F9EAD2A73603}" presName="sibTransComposite" presStyleCnt="0"/>
      <dgm:spPr/>
    </dgm:pt>
    <dgm:pt modelId="{C11BB5E1-0A72-44D6-8A1B-F647F3E4EC47}" type="pres">
      <dgm:prSet presAssocID="{6FECD44B-7108-4065-98E6-E944317F4A47}" presName="compositeNode" presStyleCnt="0"/>
      <dgm:spPr/>
    </dgm:pt>
    <dgm:pt modelId="{3EAAE727-1E87-426A-8A17-E58E70A9BBEB}" type="pres">
      <dgm:prSet presAssocID="{6FECD44B-7108-4065-98E6-E944317F4A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6E530A7-7CD2-449F-934F-8CDCC94C9AC4}" type="pres">
      <dgm:prSet presAssocID="{6FECD44B-7108-4065-98E6-E944317F4A47}" presName="parSh" presStyleCnt="0"/>
      <dgm:spPr/>
    </dgm:pt>
    <dgm:pt modelId="{209669A2-38DE-47D9-A66B-B7CBE69FDFD7}" type="pres">
      <dgm:prSet presAssocID="{6FECD44B-7108-4065-98E6-E944317F4A47}" presName="lineNode" presStyleLbl="alignAccFollowNode1" presStyleIdx="3" presStyleCnt="12"/>
      <dgm:spPr/>
    </dgm:pt>
    <dgm:pt modelId="{FF7E5DF0-5F40-491D-834E-11E90D19118A}" type="pres">
      <dgm:prSet presAssocID="{6FECD44B-7108-4065-98E6-E944317F4A47}" presName="lineArrowNode" presStyleLbl="alignAccFollowNode1" presStyleIdx="4" presStyleCnt="12"/>
      <dgm:spPr/>
    </dgm:pt>
    <dgm:pt modelId="{2A5213A3-01E9-454B-A0B6-52729C9B4BCB}" type="pres">
      <dgm:prSet presAssocID="{DE93C49F-84DE-44BF-8AC1-A92806320B82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E6781DA2-FD53-4D42-BA95-E4EEA93F0A70}" type="pres">
      <dgm:prSet presAssocID="{DE93C49F-84DE-44BF-8AC1-A92806320B82}" presName="spacerBetweenCircleAndCallout" presStyleCnt="0">
        <dgm:presLayoutVars/>
      </dgm:prSet>
      <dgm:spPr/>
    </dgm:pt>
    <dgm:pt modelId="{3C5E846A-8700-45C2-8115-855A9931CC32}" type="pres">
      <dgm:prSet presAssocID="{6FECD44B-7108-4065-98E6-E944317F4A47}" presName="nodeText" presStyleLbl="alignAccFollowNode1" presStyleIdx="5" presStyleCnt="12">
        <dgm:presLayoutVars>
          <dgm:bulletEnabled val="1"/>
        </dgm:presLayoutVars>
      </dgm:prSet>
      <dgm:spPr/>
    </dgm:pt>
    <dgm:pt modelId="{E397AC56-70CF-41F9-8D61-533F9BD619E1}" type="pres">
      <dgm:prSet presAssocID="{DE93C49F-84DE-44BF-8AC1-A92806320B82}" presName="sibTransComposite" presStyleCnt="0"/>
      <dgm:spPr/>
    </dgm:pt>
    <dgm:pt modelId="{4052960E-F753-4A72-B034-AA82A7607473}" type="pres">
      <dgm:prSet presAssocID="{F4436B3B-3FD3-48BB-BDF1-2EF819FC97E3}" presName="compositeNode" presStyleCnt="0"/>
      <dgm:spPr/>
    </dgm:pt>
    <dgm:pt modelId="{122B2418-2483-4F74-94FD-3606168872AE}" type="pres">
      <dgm:prSet presAssocID="{F4436B3B-3FD3-48BB-BDF1-2EF819FC97E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42E4C6C-709E-451C-8E0C-F32C7DFC840C}" type="pres">
      <dgm:prSet presAssocID="{F4436B3B-3FD3-48BB-BDF1-2EF819FC97E3}" presName="parSh" presStyleCnt="0"/>
      <dgm:spPr/>
    </dgm:pt>
    <dgm:pt modelId="{353367A6-6129-4EEC-974A-61E94A9A24C0}" type="pres">
      <dgm:prSet presAssocID="{F4436B3B-3FD3-48BB-BDF1-2EF819FC97E3}" presName="lineNode" presStyleLbl="alignAccFollowNode1" presStyleIdx="6" presStyleCnt="12"/>
      <dgm:spPr/>
    </dgm:pt>
    <dgm:pt modelId="{4D71CC42-DD94-45DE-973E-7129803E3E6F}" type="pres">
      <dgm:prSet presAssocID="{F4436B3B-3FD3-48BB-BDF1-2EF819FC97E3}" presName="lineArrowNode" presStyleLbl="alignAccFollowNode1" presStyleIdx="7" presStyleCnt="12"/>
      <dgm:spPr/>
    </dgm:pt>
    <dgm:pt modelId="{C751DD0A-C690-4297-A201-ECB829B30F8A}" type="pres">
      <dgm:prSet presAssocID="{F59080F2-7431-4449-9DE3-3DF1418BF38D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688DAC0D-B0FA-48D2-B74A-54290E14AF09}" type="pres">
      <dgm:prSet presAssocID="{F59080F2-7431-4449-9DE3-3DF1418BF38D}" presName="spacerBetweenCircleAndCallout" presStyleCnt="0">
        <dgm:presLayoutVars/>
      </dgm:prSet>
      <dgm:spPr/>
    </dgm:pt>
    <dgm:pt modelId="{A6AE3233-B6A4-4FCA-8F2F-92C19BB8260F}" type="pres">
      <dgm:prSet presAssocID="{F4436B3B-3FD3-48BB-BDF1-2EF819FC97E3}" presName="nodeText" presStyleLbl="alignAccFollowNode1" presStyleIdx="8" presStyleCnt="12">
        <dgm:presLayoutVars>
          <dgm:bulletEnabled val="1"/>
        </dgm:presLayoutVars>
      </dgm:prSet>
      <dgm:spPr/>
    </dgm:pt>
    <dgm:pt modelId="{045D2952-5400-45FE-BE9F-BD9D739B5312}" type="pres">
      <dgm:prSet presAssocID="{F59080F2-7431-4449-9DE3-3DF1418BF38D}" presName="sibTransComposite" presStyleCnt="0"/>
      <dgm:spPr/>
    </dgm:pt>
    <dgm:pt modelId="{D9B54153-ABE5-4CAA-854E-FDB6417251C6}" type="pres">
      <dgm:prSet presAssocID="{B5A74077-750A-40D8-9632-311499AF6140}" presName="compositeNode" presStyleCnt="0"/>
      <dgm:spPr/>
    </dgm:pt>
    <dgm:pt modelId="{BA0D8B64-FB6B-495C-B26B-4E1E83CFBEDA}" type="pres">
      <dgm:prSet presAssocID="{B5A74077-750A-40D8-9632-311499AF614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A1AE8FD-4C2A-4499-A2B5-887AE501FDAE}" type="pres">
      <dgm:prSet presAssocID="{B5A74077-750A-40D8-9632-311499AF6140}" presName="parSh" presStyleCnt="0"/>
      <dgm:spPr/>
    </dgm:pt>
    <dgm:pt modelId="{05EC99F0-05B8-4A1D-B460-0CDF60523CEF}" type="pres">
      <dgm:prSet presAssocID="{B5A74077-750A-40D8-9632-311499AF6140}" presName="lineNode" presStyleLbl="alignAccFollowNode1" presStyleIdx="9" presStyleCnt="12"/>
      <dgm:spPr/>
    </dgm:pt>
    <dgm:pt modelId="{04B96D2D-E24F-49E0-8074-A2ED0DD17E4C}" type="pres">
      <dgm:prSet presAssocID="{B5A74077-750A-40D8-9632-311499AF6140}" presName="lineArrowNode" presStyleLbl="alignAccFollowNode1" presStyleIdx="10" presStyleCnt="12"/>
      <dgm:spPr/>
    </dgm:pt>
    <dgm:pt modelId="{0E6FB143-BF81-49E8-BA68-D96B8F84CFA0}" type="pres">
      <dgm:prSet presAssocID="{1C319ABE-FB00-498F-A5E2-CB8AD218BA8E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8701548B-B7ED-467D-95AB-DF959C784C4D}" type="pres">
      <dgm:prSet presAssocID="{1C319ABE-FB00-498F-A5E2-CB8AD218BA8E}" presName="spacerBetweenCircleAndCallout" presStyleCnt="0">
        <dgm:presLayoutVars/>
      </dgm:prSet>
      <dgm:spPr/>
    </dgm:pt>
    <dgm:pt modelId="{A32BCC50-1619-4165-A433-81B39D962575}" type="pres">
      <dgm:prSet presAssocID="{B5A74077-750A-40D8-9632-311499AF6140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2187C402-D40A-48ED-B4EC-CBA6D3792CAA}" type="presOf" srcId="{6F2D51F3-E9F7-43D2-B755-F9EAD2A73603}" destId="{CAB802D4-8C93-4E17-A3AD-C47F571D5690}" srcOrd="0" destOrd="0" presId="urn:microsoft.com/office/officeart/2016/7/layout/LinearArrowProcessNumbered"/>
    <dgm:cxn modelId="{F3F35605-EFF7-454C-A758-3376A24B0C0C}" srcId="{81D9367E-D6BD-4440-8DCA-4436226DB6E6}" destId="{73D349A6-7B18-43E8-B65B-BACB8441262A}" srcOrd="0" destOrd="0" parTransId="{B3AC6BCA-43C4-40B6-9C7D-7D9DC4B755E5}" sibTransId="{6F2D51F3-E9F7-43D2-B755-F9EAD2A73603}"/>
    <dgm:cxn modelId="{E08B6F06-7770-4675-B6CB-4BE2257E071A}" srcId="{F4436B3B-3FD3-48BB-BDF1-2EF819FC97E3}" destId="{1ADFB315-4520-4DD4-8113-1039DB84EF3E}" srcOrd="2" destOrd="0" parTransId="{5423B161-752B-445F-A62D-6F1E438CC7A8}" sibTransId="{BBB7CFB3-5E99-48FD-B4D0-38D71BAD1187}"/>
    <dgm:cxn modelId="{0A7CCE0C-0E5F-498D-9004-43EAFF50DF08}" srcId="{6FECD44B-7108-4065-98E6-E944317F4A47}" destId="{2C006454-4402-4449-BBF7-717FDDE08AC3}" srcOrd="1" destOrd="0" parTransId="{ACA86F52-E853-4143-9B7A-872ABB9ABDAB}" sibTransId="{DCF65F33-A979-4EAA-B334-5317D7544BCA}"/>
    <dgm:cxn modelId="{8BA9AE10-D539-4E61-BF2F-877A83C9DE37}" type="presOf" srcId="{809ABD6B-AD35-4931-B7F0-C7EF9BAA9555}" destId="{3C5E846A-8700-45C2-8115-855A9931CC32}" srcOrd="0" destOrd="3" presId="urn:microsoft.com/office/officeart/2016/7/layout/LinearArrowProcessNumbered"/>
    <dgm:cxn modelId="{770BD91C-F237-4B47-8417-35C241A8041C}" type="presOf" srcId="{6FECD44B-7108-4065-98E6-E944317F4A47}" destId="{3C5E846A-8700-45C2-8115-855A9931CC32}" srcOrd="0" destOrd="0" presId="urn:microsoft.com/office/officeart/2016/7/layout/LinearArrowProcessNumbered"/>
    <dgm:cxn modelId="{343EF421-24A2-4437-897D-A3C972213C42}" srcId="{81D9367E-D6BD-4440-8DCA-4436226DB6E6}" destId="{F4436B3B-3FD3-48BB-BDF1-2EF819FC97E3}" srcOrd="2" destOrd="0" parTransId="{2B70CBF6-F039-40DB-8345-25D66CC28EA2}" sibTransId="{F59080F2-7431-4449-9DE3-3DF1418BF38D}"/>
    <dgm:cxn modelId="{193ED82E-9270-4A67-AFB4-65EDB53A1ADA}" srcId="{6FECD44B-7108-4065-98E6-E944317F4A47}" destId="{E4783974-EEB4-4322-AF39-5909B2B2D3F2}" srcOrd="0" destOrd="0" parTransId="{4886FE78-2E1E-4C7F-97BB-32F71CA87996}" sibTransId="{F04B94EC-2BFB-47AB-B3A0-8DD0D73EA755}"/>
    <dgm:cxn modelId="{C3935239-EFC3-4238-A880-F3E5122D2E7B}" type="presOf" srcId="{1ADFB315-4520-4DD4-8113-1039DB84EF3E}" destId="{A6AE3233-B6A4-4FCA-8F2F-92C19BB8260F}" srcOrd="0" destOrd="3" presId="urn:microsoft.com/office/officeart/2016/7/layout/LinearArrowProcessNumbered"/>
    <dgm:cxn modelId="{BB3E0B60-517B-4623-BD79-EC99AF55A71F}" type="presOf" srcId="{EA2B3955-F6CD-4434-9907-61C0B4BC71C0}" destId="{A6AE3233-B6A4-4FCA-8F2F-92C19BB8260F}" srcOrd="0" destOrd="1" presId="urn:microsoft.com/office/officeart/2016/7/layout/LinearArrowProcessNumbered"/>
    <dgm:cxn modelId="{41707C68-29E3-48CF-A91C-8F2966B3DED4}" srcId="{F4436B3B-3FD3-48BB-BDF1-2EF819FC97E3}" destId="{EA2B3955-F6CD-4434-9907-61C0B4BC71C0}" srcOrd="0" destOrd="0" parTransId="{97C19C04-05CF-43DC-8D30-CB32379D5F3B}" sibTransId="{A25A319C-2CD8-4954-9DB7-2D278022C8E1}"/>
    <dgm:cxn modelId="{5323176D-4431-4AA1-B8DE-19787640C8AC}" type="presOf" srcId="{5AA22DF4-99C2-4972-A25B-D1183ABA2CE3}" destId="{A6AE3233-B6A4-4FCA-8F2F-92C19BB8260F}" srcOrd="0" destOrd="2" presId="urn:microsoft.com/office/officeart/2016/7/layout/LinearArrowProcessNumbered"/>
    <dgm:cxn modelId="{87F2D64D-8144-4AA5-B976-E2073C795BAF}" type="presOf" srcId="{DE93C49F-84DE-44BF-8AC1-A92806320B82}" destId="{2A5213A3-01E9-454B-A0B6-52729C9B4BCB}" srcOrd="0" destOrd="0" presId="urn:microsoft.com/office/officeart/2016/7/layout/LinearArrowProcessNumbered"/>
    <dgm:cxn modelId="{E82EEF59-0E60-44B3-AA25-FE33111B64EB}" srcId="{F4436B3B-3FD3-48BB-BDF1-2EF819FC97E3}" destId="{5AA22DF4-99C2-4972-A25B-D1183ABA2CE3}" srcOrd="1" destOrd="0" parTransId="{4F147281-C97A-43BE-9036-85E9493C7912}" sibTransId="{8B66DE30-04BF-4622-9FB4-9A0AAF0FE8F8}"/>
    <dgm:cxn modelId="{32809E7E-3491-452F-8FB2-22750BDCFFCC}" type="presOf" srcId="{F59080F2-7431-4449-9DE3-3DF1418BF38D}" destId="{C751DD0A-C690-4297-A201-ECB829B30F8A}" srcOrd="0" destOrd="0" presId="urn:microsoft.com/office/officeart/2016/7/layout/LinearArrowProcessNumbered"/>
    <dgm:cxn modelId="{D0906888-DCD9-4DBD-94C3-D8C43F5A4702}" srcId="{81D9367E-D6BD-4440-8DCA-4436226DB6E6}" destId="{6FECD44B-7108-4065-98E6-E944317F4A47}" srcOrd="1" destOrd="0" parTransId="{53CF14A2-A79F-4C35-9A9C-73D2A1D51EB8}" sibTransId="{DE93C49F-84DE-44BF-8AC1-A92806320B82}"/>
    <dgm:cxn modelId="{7B8D0C8C-28E3-4037-A029-7E5A0FB6295E}" type="presOf" srcId="{73D349A6-7B18-43E8-B65B-BACB8441262A}" destId="{0F2323C8-6C12-4B45-BA76-686315C7084F}" srcOrd="0" destOrd="0" presId="urn:microsoft.com/office/officeart/2016/7/layout/LinearArrowProcessNumbered"/>
    <dgm:cxn modelId="{912AD7A7-1750-4275-B1D5-40962DB7F4C6}" type="presOf" srcId="{F4436B3B-3FD3-48BB-BDF1-2EF819FC97E3}" destId="{A6AE3233-B6A4-4FCA-8F2F-92C19BB8260F}" srcOrd="0" destOrd="0" presId="urn:microsoft.com/office/officeart/2016/7/layout/LinearArrowProcessNumbered"/>
    <dgm:cxn modelId="{10FD08B8-8B27-4CE6-81A1-73A9A3823DAB}" type="presOf" srcId="{E4783974-EEB4-4322-AF39-5909B2B2D3F2}" destId="{3C5E846A-8700-45C2-8115-855A9931CC32}" srcOrd="0" destOrd="1" presId="urn:microsoft.com/office/officeart/2016/7/layout/LinearArrowProcessNumbered"/>
    <dgm:cxn modelId="{7EBF85B9-7BD7-4882-B6B3-1B6190BE7FF2}" srcId="{6FECD44B-7108-4065-98E6-E944317F4A47}" destId="{809ABD6B-AD35-4931-B7F0-C7EF9BAA9555}" srcOrd="2" destOrd="0" parTransId="{CD37E96B-9727-4A38-A37A-2CA6F9F7188D}" sibTransId="{A345B199-4859-4866-8130-FF93E05F5455}"/>
    <dgm:cxn modelId="{FAB362CE-117D-4873-BA3F-6CD05B605956}" type="presOf" srcId="{B5A74077-750A-40D8-9632-311499AF6140}" destId="{A32BCC50-1619-4165-A433-81B39D962575}" srcOrd="0" destOrd="0" presId="urn:microsoft.com/office/officeart/2016/7/layout/LinearArrowProcessNumbered"/>
    <dgm:cxn modelId="{AA6202D8-0CF5-4AFB-8E8C-70E4E4120C41}" type="presOf" srcId="{81D9367E-D6BD-4440-8DCA-4436226DB6E6}" destId="{E18F3CEF-19F9-421E-99B6-CC88A83A526D}" srcOrd="0" destOrd="0" presId="urn:microsoft.com/office/officeart/2016/7/layout/LinearArrowProcessNumbered"/>
    <dgm:cxn modelId="{D44C64EA-78E2-4CBD-A9B1-D21012E3921C}" srcId="{81D9367E-D6BD-4440-8DCA-4436226DB6E6}" destId="{B5A74077-750A-40D8-9632-311499AF6140}" srcOrd="3" destOrd="0" parTransId="{9725F1DC-A8BF-4142-A332-67E0C2CB0AE7}" sibTransId="{1C319ABE-FB00-498F-A5E2-CB8AD218BA8E}"/>
    <dgm:cxn modelId="{748BE4F1-4BFA-41F1-B6B2-E4FE60A8F1FC}" type="presOf" srcId="{1C319ABE-FB00-498F-A5E2-CB8AD218BA8E}" destId="{0E6FB143-BF81-49E8-BA68-D96B8F84CFA0}" srcOrd="0" destOrd="0" presId="urn:microsoft.com/office/officeart/2016/7/layout/LinearArrowProcessNumbered"/>
    <dgm:cxn modelId="{98D1BEF7-7C44-4608-B3AF-285F35446D01}" type="presOf" srcId="{2C006454-4402-4449-BBF7-717FDDE08AC3}" destId="{3C5E846A-8700-45C2-8115-855A9931CC32}" srcOrd="0" destOrd="2" presId="urn:microsoft.com/office/officeart/2016/7/layout/LinearArrowProcessNumbered"/>
    <dgm:cxn modelId="{B1E8F271-332C-432D-991D-1DC4EE72486F}" type="presParOf" srcId="{E18F3CEF-19F9-421E-99B6-CC88A83A526D}" destId="{6C2B64E4-E5B1-4443-9652-291C5A8B8151}" srcOrd="0" destOrd="0" presId="urn:microsoft.com/office/officeart/2016/7/layout/LinearArrowProcessNumbered"/>
    <dgm:cxn modelId="{16EFFD5F-7296-4D99-99A1-D180469BAC78}" type="presParOf" srcId="{6C2B64E4-E5B1-4443-9652-291C5A8B8151}" destId="{28AA2FF9-3ABC-49EA-97D5-8A2A2A02502F}" srcOrd="0" destOrd="0" presId="urn:microsoft.com/office/officeart/2016/7/layout/LinearArrowProcessNumbered"/>
    <dgm:cxn modelId="{D4449279-FA22-427D-AE94-C444E4CBEFCA}" type="presParOf" srcId="{6C2B64E4-E5B1-4443-9652-291C5A8B8151}" destId="{7FA1214D-91DB-499C-A325-491ABA33BADF}" srcOrd="1" destOrd="0" presId="urn:microsoft.com/office/officeart/2016/7/layout/LinearArrowProcessNumbered"/>
    <dgm:cxn modelId="{2F0EB884-5F63-4597-86DE-3AE1CE4B6DB6}" type="presParOf" srcId="{7FA1214D-91DB-499C-A325-491ABA33BADF}" destId="{081AF3AB-575F-4586-9C9E-7CC3AAA1D68F}" srcOrd="0" destOrd="0" presId="urn:microsoft.com/office/officeart/2016/7/layout/LinearArrowProcessNumbered"/>
    <dgm:cxn modelId="{05B8BC23-C55E-45B3-980B-2F0C3680D36B}" type="presParOf" srcId="{7FA1214D-91DB-499C-A325-491ABA33BADF}" destId="{E1B1921B-0C90-4218-B97F-C789F9C03CCD}" srcOrd="1" destOrd="0" presId="urn:microsoft.com/office/officeart/2016/7/layout/LinearArrowProcessNumbered"/>
    <dgm:cxn modelId="{66AE5701-E226-4716-B5E5-7EF7F818F1D4}" type="presParOf" srcId="{7FA1214D-91DB-499C-A325-491ABA33BADF}" destId="{CAB802D4-8C93-4E17-A3AD-C47F571D5690}" srcOrd="2" destOrd="0" presId="urn:microsoft.com/office/officeart/2016/7/layout/LinearArrowProcessNumbered"/>
    <dgm:cxn modelId="{D1BCBF19-4075-40F8-A4F3-5F38047DB0EB}" type="presParOf" srcId="{7FA1214D-91DB-499C-A325-491ABA33BADF}" destId="{3E6F35ED-0EEA-424B-973B-FCC19469AB50}" srcOrd="3" destOrd="0" presId="urn:microsoft.com/office/officeart/2016/7/layout/LinearArrowProcessNumbered"/>
    <dgm:cxn modelId="{8B06F595-5454-4C94-A7BE-1621F2C1B30C}" type="presParOf" srcId="{6C2B64E4-E5B1-4443-9652-291C5A8B8151}" destId="{0F2323C8-6C12-4B45-BA76-686315C7084F}" srcOrd="2" destOrd="0" presId="urn:microsoft.com/office/officeart/2016/7/layout/LinearArrowProcessNumbered"/>
    <dgm:cxn modelId="{9264D7F3-27F4-4B15-B102-9A6D944B478B}" type="presParOf" srcId="{E18F3CEF-19F9-421E-99B6-CC88A83A526D}" destId="{95683C10-29CA-47B1-810B-14FC4E9C1D4A}" srcOrd="1" destOrd="0" presId="urn:microsoft.com/office/officeart/2016/7/layout/LinearArrowProcessNumbered"/>
    <dgm:cxn modelId="{AD61D763-0525-4BFC-9A3C-89F4FB7F87D4}" type="presParOf" srcId="{E18F3CEF-19F9-421E-99B6-CC88A83A526D}" destId="{C11BB5E1-0A72-44D6-8A1B-F647F3E4EC47}" srcOrd="2" destOrd="0" presId="urn:microsoft.com/office/officeart/2016/7/layout/LinearArrowProcessNumbered"/>
    <dgm:cxn modelId="{F7047358-5A31-4141-A023-93DE215A4FEB}" type="presParOf" srcId="{C11BB5E1-0A72-44D6-8A1B-F647F3E4EC47}" destId="{3EAAE727-1E87-426A-8A17-E58E70A9BBEB}" srcOrd="0" destOrd="0" presId="urn:microsoft.com/office/officeart/2016/7/layout/LinearArrowProcessNumbered"/>
    <dgm:cxn modelId="{A3189D13-4FF4-45FB-B436-B148ECEB1A5A}" type="presParOf" srcId="{C11BB5E1-0A72-44D6-8A1B-F647F3E4EC47}" destId="{46E530A7-7CD2-449F-934F-8CDCC94C9AC4}" srcOrd="1" destOrd="0" presId="urn:microsoft.com/office/officeart/2016/7/layout/LinearArrowProcessNumbered"/>
    <dgm:cxn modelId="{B614C7FD-0853-4E9C-AE41-53F31187567C}" type="presParOf" srcId="{46E530A7-7CD2-449F-934F-8CDCC94C9AC4}" destId="{209669A2-38DE-47D9-A66B-B7CBE69FDFD7}" srcOrd="0" destOrd="0" presId="urn:microsoft.com/office/officeart/2016/7/layout/LinearArrowProcessNumbered"/>
    <dgm:cxn modelId="{3B33F541-81BC-46E7-BFF5-27AA2845E9C7}" type="presParOf" srcId="{46E530A7-7CD2-449F-934F-8CDCC94C9AC4}" destId="{FF7E5DF0-5F40-491D-834E-11E90D19118A}" srcOrd="1" destOrd="0" presId="urn:microsoft.com/office/officeart/2016/7/layout/LinearArrowProcessNumbered"/>
    <dgm:cxn modelId="{B34AC824-22ED-442D-81A3-6A5B88194507}" type="presParOf" srcId="{46E530A7-7CD2-449F-934F-8CDCC94C9AC4}" destId="{2A5213A3-01E9-454B-A0B6-52729C9B4BCB}" srcOrd="2" destOrd="0" presId="urn:microsoft.com/office/officeart/2016/7/layout/LinearArrowProcessNumbered"/>
    <dgm:cxn modelId="{A47BD741-E03A-474C-9873-F220D96CF65B}" type="presParOf" srcId="{46E530A7-7CD2-449F-934F-8CDCC94C9AC4}" destId="{E6781DA2-FD53-4D42-BA95-E4EEA93F0A70}" srcOrd="3" destOrd="0" presId="urn:microsoft.com/office/officeart/2016/7/layout/LinearArrowProcessNumbered"/>
    <dgm:cxn modelId="{9271B6E4-8F6A-4277-ACA7-1706392D4E11}" type="presParOf" srcId="{C11BB5E1-0A72-44D6-8A1B-F647F3E4EC47}" destId="{3C5E846A-8700-45C2-8115-855A9931CC32}" srcOrd="2" destOrd="0" presId="urn:microsoft.com/office/officeart/2016/7/layout/LinearArrowProcessNumbered"/>
    <dgm:cxn modelId="{4AC0472D-C60D-4079-A2CA-0CD724B1FACA}" type="presParOf" srcId="{E18F3CEF-19F9-421E-99B6-CC88A83A526D}" destId="{E397AC56-70CF-41F9-8D61-533F9BD619E1}" srcOrd="3" destOrd="0" presId="urn:microsoft.com/office/officeart/2016/7/layout/LinearArrowProcessNumbered"/>
    <dgm:cxn modelId="{329FDF76-EC9A-423E-8682-E8F4C091862F}" type="presParOf" srcId="{E18F3CEF-19F9-421E-99B6-CC88A83A526D}" destId="{4052960E-F753-4A72-B034-AA82A7607473}" srcOrd="4" destOrd="0" presId="urn:microsoft.com/office/officeart/2016/7/layout/LinearArrowProcessNumbered"/>
    <dgm:cxn modelId="{799F37E6-C3A8-471E-B221-3F4695C678DB}" type="presParOf" srcId="{4052960E-F753-4A72-B034-AA82A7607473}" destId="{122B2418-2483-4F74-94FD-3606168872AE}" srcOrd="0" destOrd="0" presId="urn:microsoft.com/office/officeart/2016/7/layout/LinearArrowProcessNumbered"/>
    <dgm:cxn modelId="{920C2CDD-F5D5-4553-850D-14D8C0B88D04}" type="presParOf" srcId="{4052960E-F753-4A72-B034-AA82A7607473}" destId="{242E4C6C-709E-451C-8E0C-F32C7DFC840C}" srcOrd="1" destOrd="0" presId="urn:microsoft.com/office/officeart/2016/7/layout/LinearArrowProcessNumbered"/>
    <dgm:cxn modelId="{176D5DC8-03F9-42D4-B0B9-B68459D8C350}" type="presParOf" srcId="{242E4C6C-709E-451C-8E0C-F32C7DFC840C}" destId="{353367A6-6129-4EEC-974A-61E94A9A24C0}" srcOrd="0" destOrd="0" presId="urn:microsoft.com/office/officeart/2016/7/layout/LinearArrowProcessNumbered"/>
    <dgm:cxn modelId="{DDCC7412-A042-4A42-A92E-A06022611466}" type="presParOf" srcId="{242E4C6C-709E-451C-8E0C-F32C7DFC840C}" destId="{4D71CC42-DD94-45DE-973E-7129803E3E6F}" srcOrd="1" destOrd="0" presId="urn:microsoft.com/office/officeart/2016/7/layout/LinearArrowProcessNumbered"/>
    <dgm:cxn modelId="{C4E043CB-F121-47CB-825E-AF5EB505AAED}" type="presParOf" srcId="{242E4C6C-709E-451C-8E0C-F32C7DFC840C}" destId="{C751DD0A-C690-4297-A201-ECB829B30F8A}" srcOrd="2" destOrd="0" presId="urn:microsoft.com/office/officeart/2016/7/layout/LinearArrowProcessNumbered"/>
    <dgm:cxn modelId="{6F16D6E0-E171-46FE-A31E-BBA1808CB3C6}" type="presParOf" srcId="{242E4C6C-709E-451C-8E0C-F32C7DFC840C}" destId="{688DAC0D-B0FA-48D2-B74A-54290E14AF09}" srcOrd="3" destOrd="0" presId="urn:microsoft.com/office/officeart/2016/7/layout/LinearArrowProcessNumbered"/>
    <dgm:cxn modelId="{FA787B80-4C83-48AF-9514-8D08B1FFA299}" type="presParOf" srcId="{4052960E-F753-4A72-B034-AA82A7607473}" destId="{A6AE3233-B6A4-4FCA-8F2F-92C19BB8260F}" srcOrd="2" destOrd="0" presId="urn:microsoft.com/office/officeart/2016/7/layout/LinearArrowProcessNumbered"/>
    <dgm:cxn modelId="{38B5820C-6C23-40F2-937D-2B440C4C0C44}" type="presParOf" srcId="{E18F3CEF-19F9-421E-99B6-CC88A83A526D}" destId="{045D2952-5400-45FE-BE9F-BD9D739B5312}" srcOrd="5" destOrd="0" presId="urn:microsoft.com/office/officeart/2016/7/layout/LinearArrowProcessNumbered"/>
    <dgm:cxn modelId="{636E8749-04B9-4D4E-B67A-805D0FDD96AB}" type="presParOf" srcId="{E18F3CEF-19F9-421E-99B6-CC88A83A526D}" destId="{D9B54153-ABE5-4CAA-854E-FDB6417251C6}" srcOrd="6" destOrd="0" presId="urn:microsoft.com/office/officeart/2016/7/layout/LinearArrowProcessNumbered"/>
    <dgm:cxn modelId="{AB68A04B-917B-45B6-8CB2-DE3761F1A083}" type="presParOf" srcId="{D9B54153-ABE5-4CAA-854E-FDB6417251C6}" destId="{BA0D8B64-FB6B-495C-B26B-4E1E83CFBEDA}" srcOrd="0" destOrd="0" presId="urn:microsoft.com/office/officeart/2016/7/layout/LinearArrowProcessNumbered"/>
    <dgm:cxn modelId="{B3A7485C-9866-4BC5-A590-AD38EFB21B17}" type="presParOf" srcId="{D9B54153-ABE5-4CAA-854E-FDB6417251C6}" destId="{0A1AE8FD-4C2A-4499-A2B5-887AE501FDAE}" srcOrd="1" destOrd="0" presId="urn:microsoft.com/office/officeart/2016/7/layout/LinearArrowProcessNumbered"/>
    <dgm:cxn modelId="{51F7BB51-1D45-4DBA-B3D6-FE999AC92ACD}" type="presParOf" srcId="{0A1AE8FD-4C2A-4499-A2B5-887AE501FDAE}" destId="{05EC99F0-05B8-4A1D-B460-0CDF60523CEF}" srcOrd="0" destOrd="0" presId="urn:microsoft.com/office/officeart/2016/7/layout/LinearArrowProcessNumbered"/>
    <dgm:cxn modelId="{4538A91D-38A2-45E4-8216-6AA06EA2428D}" type="presParOf" srcId="{0A1AE8FD-4C2A-4499-A2B5-887AE501FDAE}" destId="{04B96D2D-E24F-49E0-8074-A2ED0DD17E4C}" srcOrd="1" destOrd="0" presId="urn:microsoft.com/office/officeart/2016/7/layout/LinearArrowProcessNumbered"/>
    <dgm:cxn modelId="{510B6CA8-3B5C-4ED8-9D50-AE988391A827}" type="presParOf" srcId="{0A1AE8FD-4C2A-4499-A2B5-887AE501FDAE}" destId="{0E6FB143-BF81-49E8-BA68-D96B8F84CFA0}" srcOrd="2" destOrd="0" presId="urn:microsoft.com/office/officeart/2016/7/layout/LinearArrowProcessNumbered"/>
    <dgm:cxn modelId="{2BC35F9C-6AAF-4F3C-9972-6F5E49935309}" type="presParOf" srcId="{0A1AE8FD-4C2A-4499-A2B5-887AE501FDAE}" destId="{8701548B-B7ED-467D-95AB-DF959C784C4D}" srcOrd="3" destOrd="0" presId="urn:microsoft.com/office/officeart/2016/7/layout/LinearArrowProcessNumbered"/>
    <dgm:cxn modelId="{CFBB444A-12C5-4E61-92E3-2E0527214B69}" type="presParOf" srcId="{D9B54153-ABE5-4CAA-854E-FDB6417251C6}" destId="{A32BCC50-1619-4165-A433-81B39D962575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AF3AB-575F-4586-9C9E-7CC3AAA1D68F}">
      <dsp:nvSpPr>
        <dsp:cNvPr id="0" name=""/>
        <dsp:cNvSpPr/>
      </dsp:nvSpPr>
      <dsp:spPr>
        <a:xfrm>
          <a:off x="971550" y="939594"/>
          <a:ext cx="777240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1921B-0C90-4218-B97F-C789F9C03CCD}">
      <dsp:nvSpPr>
        <dsp:cNvPr id="0" name=""/>
        <dsp:cNvSpPr/>
      </dsp:nvSpPr>
      <dsp:spPr>
        <a:xfrm>
          <a:off x="1795424" y="874342"/>
          <a:ext cx="89382" cy="167760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802D4-8C93-4E17-A3AD-C47F571D5690}">
      <dsp:nvSpPr>
        <dsp:cNvPr id="0" name=""/>
        <dsp:cNvSpPr/>
      </dsp:nvSpPr>
      <dsp:spPr>
        <a:xfrm>
          <a:off x="490790" y="556025"/>
          <a:ext cx="767209" cy="7672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2" tIns="29772" rIns="29772" bIns="29772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1</a:t>
          </a:r>
        </a:p>
      </dsp:txBody>
      <dsp:txXfrm>
        <a:off x="603145" y="668380"/>
        <a:ext cx="542499" cy="542499"/>
      </dsp:txXfrm>
    </dsp:sp>
    <dsp:sp modelId="{0F2323C8-6C12-4B45-BA76-686315C7084F}">
      <dsp:nvSpPr>
        <dsp:cNvPr id="0" name=""/>
        <dsp:cNvSpPr/>
      </dsp:nvSpPr>
      <dsp:spPr>
        <a:xfrm>
          <a:off x="0" y="1488713"/>
          <a:ext cx="1748790" cy="38283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46" tIns="165100" rIns="137946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Un </a:t>
          </a:r>
          <a:r>
            <a:rPr lang="en-US" sz="1400" b="1" kern="1200" dirty="0" err="1"/>
            <a:t>artista</a:t>
          </a:r>
          <a:r>
            <a:rPr lang="en-US" sz="1400" b="1" kern="1200" dirty="0"/>
            <a:t> </a:t>
          </a:r>
          <a:r>
            <a:rPr lang="en-US" sz="1400" b="1" kern="1200" dirty="0" err="1"/>
            <a:t>futurista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kern="1200" dirty="0"/>
          </a:br>
          <a:r>
            <a:rPr lang="en-US" sz="1400" kern="1200" dirty="0"/>
            <a:t>Fortunato </a:t>
          </a:r>
          <a:r>
            <a:rPr lang="en-US" sz="1400" kern="1200" dirty="0" err="1"/>
            <a:t>Depero</a:t>
          </a:r>
          <a:r>
            <a:rPr lang="en-US" sz="1400" kern="1200" dirty="0"/>
            <a:t> (1892-1960) è </a:t>
          </a:r>
          <a:r>
            <a:rPr lang="en-US" sz="1400" kern="1200" dirty="0" err="1"/>
            <a:t>stato</a:t>
          </a:r>
          <a:r>
            <a:rPr lang="en-US" sz="1400" kern="1200" dirty="0"/>
            <a:t> un </a:t>
          </a:r>
          <a:r>
            <a:rPr lang="en-US" sz="1400" kern="1200" dirty="0" err="1"/>
            <a:t>pittore</a:t>
          </a:r>
          <a:r>
            <a:rPr lang="en-US" sz="1400" kern="1200" dirty="0"/>
            <a:t>, </a:t>
          </a:r>
          <a:r>
            <a:rPr lang="en-US" sz="1400" kern="1200" dirty="0" err="1"/>
            <a:t>scultore</a:t>
          </a:r>
          <a:r>
            <a:rPr lang="en-US" sz="1400" kern="1200" dirty="0"/>
            <a:t> e designer </a:t>
          </a:r>
          <a:r>
            <a:rPr lang="en-US" sz="1400" kern="1200" dirty="0" err="1"/>
            <a:t>italiano</a:t>
          </a:r>
          <a:r>
            <a:rPr lang="en-US" sz="1400" kern="1200" dirty="0"/>
            <a:t>, </a:t>
          </a:r>
          <a:r>
            <a:rPr lang="en-US" sz="1400" kern="1200" dirty="0" err="1"/>
            <a:t>noto</a:t>
          </a:r>
          <a:r>
            <a:rPr lang="en-US" sz="1400" kern="1200" dirty="0"/>
            <a:t> per la </a:t>
          </a:r>
          <a:r>
            <a:rPr lang="en-US" sz="1400" kern="1200" dirty="0" err="1"/>
            <a:t>sua</a:t>
          </a:r>
          <a:r>
            <a:rPr lang="en-US" sz="1400" kern="1200" dirty="0"/>
            <a:t> </a:t>
          </a:r>
          <a:r>
            <a:rPr lang="en-US" sz="1400" kern="1200" dirty="0" err="1"/>
            <a:t>appartenenza</a:t>
          </a:r>
          <a:r>
            <a:rPr lang="en-US" sz="1400" kern="1200" dirty="0"/>
            <a:t> al </a:t>
          </a:r>
          <a:r>
            <a:rPr lang="en-US" sz="1400" b="1" kern="1200" dirty="0" err="1"/>
            <a:t>movimento</a:t>
          </a:r>
          <a:r>
            <a:rPr lang="en-US" sz="1400" b="1" kern="1200" dirty="0"/>
            <a:t> </a:t>
          </a:r>
          <a:r>
            <a:rPr lang="en-US" sz="1400" b="1" kern="1200" dirty="0" err="1"/>
            <a:t>futurista</a:t>
          </a:r>
          <a:r>
            <a:rPr lang="en-US" sz="1400" kern="1200" dirty="0"/>
            <a:t>.</a:t>
          </a:r>
        </a:p>
      </dsp:txBody>
      <dsp:txXfrm>
        <a:off x="0" y="1838471"/>
        <a:ext cx="1748790" cy="3478567"/>
      </dsp:txXfrm>
    </dsp:sp>
    <dsp:sp modelId="{209669A2-38DE-47D9-A66B-B7CBE69FDFD7}">
      <dsp:nvSpPr>
        <dsp:cNvPr id="0" name=""/>
        <dsp:cNvSpPr/>
      </dsp:nvSpPr>
      <dsp:spPr>
        <a:xfrm>
          <a:off x="1943100" y="939876"/>
          <a:ext cx="1748790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E5DF0-5F40-491D-834E-11E90D19118A}">
      <dsp:nvSpPr>
        <dsp:cNvPr id="0" name=""/>
        <dsp:cNvSpPr/>
      </dsp:nvSpPr>
      <dsp:spPr>
        <a:xfrm>
          <a:off x="3738524" y="874576"/>
          <a:ext cx="89382" cy="168007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213A3-01E9-454B-A0B6-52729C9B4BCB}">
      <dsp:nvSpPr>
        <dsp:cNvPr id="0" name=""/>
        <dsp:cNvSpPr/>
      </dsp:nvSpPr>
      <dsp:spPr>
        <a:xfrm>
          <a:off x="2433890" y="556307"/>
          <a:ext cx="767209" cy="7672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2" tIns="29772" rIns="29772" bIns="29772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</a:t>
          </a:r>
        </a:p>
      </dsp:txBody>
      <dsp:txXfrm>
        <a:off x="2546245" y="668662"/>
        <a:ext cx="542499" cy="542499"/>
      </dsp:txXfrm>
    </dsp:sp>
    <dsp:sp modelId="{3C5E846A-8700-45C2-8115-855A9931CC32}">
      <dsp:nvSpPr>
        <dsp:cNvPr id="0" name=""/>
        <dsp:cNvSpPr/>
      </dsp:nvSpPr>
      <dsp:spPr>
        <a:xfrm>
          <a:off x="1943100" y="1489399"/>
          <a:ext cx="1748790" cy="38283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46" tIns="165100" rIns="137946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Il </a:t>
          </a:r>
          <a:r>
            <a:rPr lang="en-US" sz="1400" b="1" kern="1200" dirty="0" err="1"/>
            <a:t>suo</a:t>
          </a:r>
          <a:r>
            <a:rPr lang="en-US" sz="1400" b="1" kern="1200" dirty="0"/>
            <a:t> stile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kern="1200" dirty="0"/>
          </a:br>
          <a:r>
            <a:rPr lang="en-US" sz="1400" kern="1200" dirty="0" err="1"/>
            <a:t>Depero</a:t>
          </a:r>
          <a:r>
            <a:rPr lang="en-US" sz="1400" kern="1200" dirty="0"/>
            <a:t> è </a:t>
          </a:r>
          <a:r>
            <a:rPr lang="en-US" sz="1400" kern="1200" dirty="0" err="1"/>
            <a:t>famoso</a:t>
          </a:r>
          <a:r>
            <a:rPr lang="en-US" sz="1400" kern="1200" dirty="0"/>
            <a:t> per le sue opere </a:t>
          </a:r>
          <a:r>
            <a:rPr lang="en-US" sz="1400" kern="1200" dirty="0" err="1"/>
            <a:t>caratterizzate</a:t>
          </a:r>
          <a:r>
            <a:rPr lang="en-US" sz="1400" kern="1200" dirty="0"/>
            <a:t> da: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/>
            <a:t>Forme</a:t>
          </a:r>
          <a:r>
            <a:rPr lang="en-US" sz="1400" b="1" kern="1200" dirty="0"/>
            <a:t> </a:t>
          </a:r>
          <a:r>
            <a:rPr lang="en-US" sz="1400" b="1" kern="1200" dirty="0" err="1"/>
            <a:t>geometriche</a:t>
          </a:r>
          <a:r>
            <a:rPr lang="en-US" sz="1400" kern="1200" dirty="0"/>
            <a:t> </a:t>
          </a:r>
          <a:r>
            <a:rPr lang="en-US" sz="1400" kern="1200" dirty="0" err="1"/>
            <a:t>semplici</a:t>
          </a:r>
          <a:r>
            <a:rPr lang="en-US" sz="1400" kern="1200" dirty="0"/>
            <a:t> e </a:t>
          </a:r>
          <a:r>
            <a:rPr lang="en-US" sz="1400" kern="1200" dirty="0" err="1"/>
            <a:t>dinamiche</a:t>
          </a:r>
          <a:r>
            <a:rPr lang="en-US" sz="1400" kern="1200" dirty="0"/>
            <a:t>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Colori </a:t>
          </a:r>
          <a:r>
            <a:rPr lang="en-US" sz="1400" b="1" kern="1200" dirty="0" err="1"/>
            <a:t>vivaci</a:t>
          </a:r>
          <a:r>
            <a:rPr lang="en-US" sz="1400" kern="1200" dirty="0"/>
            <a:t> e </a:t>
          </a:r>
          <a:r>
            <a:rPr lang="en-US" sz="1400" kern="1200" dirty="0" err="1"/>
            <a:t>accesi</a:t>
          </a:r>
          <a:r>
            <a:rPr lang="en-US" sz="1400" kern="1200" dirty="0"/>
            <a:t>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Composizioni</a:t>
          </a:r>
          <a:r>
            <a:rPr lang="en-US" sz="1400" kern="1200" dirty="0"/>
            <a:t> </a:t>
          </a:r>
          <a:r>
            <a:rPr lang="en-US" sz="1400" kern="1200" dirty="0" err="1"/>
            <a:t>che</a:t>
          </a:r>
          <a:r>
            <a:rPr lang="en-US" sz="1400" kern="1200" dirty="0"/>
            <a:t> </a:t>
          </a:r>
          <a:r>
            <a:rPr lang="en-US" sz="1400" kern="1200" dirty="0" err="1"/>
            <a:t>uniscono</a:t>
          </a:r>
          <a:r>
            <a:rPr lang="en-US" sz="1400" kern="1200" dirty="0"/>
            <a:t> </a:t>
          </a:r>
          <a:r>
            <a:rPr lang="en-US" sz="1400" b="1" kern="1200" dirty="0" err="1"/>
            <a:t>arte</a:t>
          </a:r>
          <a:r>
            <a:rPr lang="en-US" sz="1400" b="1" kern="1200" dirty="0"/>
            <a:t>, design e </a:t>
          </a:r>
          <a:r>
            <a:rPr lang="en-US" sz="1400" b="1" kern="1200" dirty="0" err="1"/>
            <a:t>pubblicità</a:t>
          </a:r>
          <a:r>
            <a:rPr lang="en-US" sz="1400" kern="1200" dirty="0"/>
            <a:t>.</a:t>
          </a:r>
        </a:p>
      </dsp:txBody>
      <dsp:txXfrm>
        <a:off x="1943100" y="1839157"/>
        <a:ext cx="1748790" cy="3478567"/>
      </dsp:txXfrm>
    </dsp:sp>
    <dsp:sp modelId="{353367A6-6129-4EEC-974A-61E94A9A24C0}">
      <dsp:nvSpPr>
        <dsp:cNvPr id="0" name=""/>
        <dsp:cNvSpPr/>
      </dsp:nvSpPr>
      <dsp:spPr>
        <a:xfrm>
          <a:off x="3886200" y="939876"/>
          <a:ext cx="1748790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1CC42-DD94-45DE-973E-7129803E3E6F}">
      <dsp:nvSpPr>
        <dsp:cNvPr id="0" name=""/>
        <dsp:cNvSpPr/>
      </dsp:nvSpPr>
      <dsp:spPr>
        <a:xfrm>
          <a:off x="5681624" y="874576"/>
          <a:ext cx="89382" cy="168007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1DD0A-C690-4297-A201-ECB829B30F8A}">
      <dsp:nvSpPr>
        <dsp:cNvPr id="0" name=""/>
        <dsp:cNvSpPr/>
      </dsp:nvSpPr>
      <dsp:spPr>
        <a:xfrm>
          <a:off x="4376990" y="556307"/>
          <a:ext cx="767209" cy="7672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2" tIns="29772" rIns="29772" bIns="29772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3</a:t>
          </a:r>
        </a:p>
      </dsp:txBody>
      <dsp:txXfrm>
        <a:off x="4489345" y="668662"/>
        <a:ext cx="542499" cy="542499"/>
      </dsp:txXfrm>
    </dsp:sp>
    <dsp:sp modelId="{A6AE3233-B6A4-4FCA-8F2F-92C19BB8260F}">
      <dsp:nvSpPr>
        <dsp:cNvPr id="0" name=""/>
        <dsp:cNvSpPr/>
      </dsp:nvSpPr>
      <dsp:spPr>
        <a:xfrm>
          <a:off x="3886200" y="1489399"/>
          <a:ext cx="1748790" cy="38283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46" tIns="165100" rIns="137946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La Casa </a:t>
          </a:r>
          <a:r>
            <a:rPr lang="en-US" sz="1400" b="1" kern="1200" dirty="0" err="1"/>
            <a:t>d’Arte</a:t>
          </a:r>
          <a:r>
            <a:rPr lang="en-US" sz="1400" b="1" kern="1200" dirty="0"/>
            <a:t> </a:t>
          </a:r>
          <a:r>
            <a:rPr lang="en-US" sz="1400" b="1" kern="1200" dirty="0" err="1"/>
            <a:t>Futurista</a:t>
          </a: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kern="1200" dirty="0"/>
          </a:br>
          <a:r>
            <a:rPr lang="en-US" sz="1400" kern="1200" dirty="0" err="1"/>
            <a:t>Depero</a:t>
          </a:r>
          <a:r>
            <a:rPr lang="en-US" sz="1400" kern="1200" dirty="0"/>
            <a:t> </a:t>
          </a:r>
          <a:r>
            <a:rPr lang="en-US" sz="1400" kern="1200" dirty="0" err="1"/>
            <a:t>fondò</a:t>
          </a:r>
          <a:r>
            <a:rPr lang="en-US" sz="1400" kern="1200" dirty="0"/>
            <a:t> a </a:t>
          </a:r>
          <a:r>
            <a:rPr lang="en-US" sz="1400" b="1" kern="1200" dirty="0" err="1"/>
            <a:t>Rovereto</a:t>
          </a:r>
          <a:r>
            <a:rPr lang="en-US" sz="1400" kern="1200" dirty="0"/>
            <a:t> la </a:t>
          </a:r>
          <a:r>
            <a:rPr lang="en-US" sz="1400" b="1" kern="1200" dirty="0"/>
            <a:t>Casa </a:t>
          </a:r>
          <a:r>
            <a:rPr lang="en-US" sz="1400" b="1" kern="1200" dirty="0" err="1"/>
            <a:t>d’Arte</a:t>
          </a:r>
          <a:r>
            <a:rPr lang="en-US" sz="1400" b="1" kern="1200" dirty="0"/>
            <a:t> </a:t>
          </a:r>
          <a:r>
            <a:rPr lang="en-US" sz="1400" b="1" kern="1200" dirty="0" err="1"/>
            <a:t>Futurista</a:t>
          </a:r>
          <a:r>
            <a:rPr lang="en-US" sz="1400" kern="1200" dirty="0"/>
            <a:t>, uno </a:t>
          </a:r>
          <a:r>
            <a:rPr lang="en-US" sz="1400" kern="1200" dirty="0" err="1"/>
            <a:t>spazio</a:t>
          </a:r>
          <a:r>
            <a:rPr lang="en-US" sz="1400" kern="1200" dirty="0"/>
            <a:t> dove </a:t>
          </a:r>
          <a:r>
            <a:rPr lang="en-US" sz="1400" kern="1200" dirty="0" err="1"/>
            <a:t>realizzava</a:t>
          </a:r>
          <a:r>
            <a:rPr lang="en-US" sz="1400" kern="1200" dirty="0"/>
            <a:t> opere </a:t>
          </a:r>
          <a:r>
            <a:rPr lang="en-US" sz="1400" kern="1200" dirty="0" err="1"/>
            <a:t>uniche</a:t>
          </a:r>
          <a:r>
            <a:rPr lang="en-US" sz="1400" kern="1200" dirty="0"/>
            <a:t>, come: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/>
            <a:t>Manifesti</a:t>
          </a:r>
          <a:r>
            <a:rPr lang="en-US" sz="1400" b="1" kern="1200" dirty="0"/>
            <a:t> </a:t>
          </a:r>
          <a:r>
            <a:rPr lang="en-US" sz="1400" b="1" kern="1200" dirty="0" err="1"/>
            <a:t>pubblicitari</a:t>
          </a:r>
          <a:r>
            <a:rPr lang="en-US" sz="1400" kern="1200" dirty="0"/>
            <a:t>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/>
            <a:t>Arazzi</a:t>
          </a:r>
          <a:r>
            <a:rPr lang="en-US" sz="1400" b="1" kern="1200" dirty="0"/>
            <a:t> e </a:t>
          </a:r>
          <a:r>
            <a:rPr lang="en-US" sz="1400" b="1" kern="1200" dirty="0" err="1"/>
            <a:t>mobili</a:t>
          </a:r>
          <a:r>
            <a:rPr lang="en-US" sz="1400" kern="1200" dirty="0"/>
            <a:t> </a:t>
          </a:r>
          <a:r>
            <a:rPr lang="en-US" sz="1400" kern="1200" dirty="0" err="1"/>
            <a:t>decorativi</a:t>
          </a:r>
          <a:r>
            <a:rPr lang="en-US" sz="1400" kern="1200" dirty="0"/>
            <a:t>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Libri e </a:t>
          </a:r>
          <a:r>
            <a:rPr lang="en-US" sz="1400" b="1" kern="1200" dirty="0" err="1"/>
            <a:t>lettere</a:t>
          </a:r>
          <a:r>
            <a:rPr lang="en-US" sz="1400" b="1" kern="1200" dirty="0"/>
            <a:t> </a:t>
          </a:r>
          <a:r>
            <a:rPr lang="en-US" sz="1400" b="1" kern="1200" dirty="0" err="1"/>
            <a:t>futuriste</a:t>
          </a:r>
          <a:r>
            <a:rPr lang="en-US" sz="1400" kern="1200" dirty="0"/>
            <a:t>.</a:t>
          </a:r>
        </a:p>
      </dsp:txBody>
      <dsp:txXfrm>
        <a:off x="3886200" y="1839157"/>
        <a:ext cx="1748790" cy="3478567"/>
      </dsp:txXfrm>
    </dsp:sp>
    <dsp:sp modelId="{05EC99F0-05B8-4A1D-B460-0CDF60523CEF}">
      <dsp:nvSpPr>
        <dsp:cNvPr id="0" name=""/>
        <dsp:cNvSpPr/>
      </dsp:nvSpPr>
      <dsp:spPr>
        <a:xfrm>
          <a:off x="5829300" y="939876"/>
          <a:ext cx="874395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FB143-BF81-49E8-BA68-D96B8F84CFA0}">
      <dsp:nvSpPr>
        <dsp:cNvPr id="0" name=""/>
        <dsp:cNvSpPr/>
      </dsp:nvSpPr>
      <dsp:spPr>
        <a:xfrm>
          <a:off x="6320090" y="556307"/>
          <a:ext cx="767209" cy="7672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2" tIns="29772" rIns="29772" bIns="29772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4</a:t>
          </a:r>
          <a:endParaRPr lang="en-US" sz="3400" kern="1200" dirty="0"/>
        </a:p>
      </dsp:txBody>
      <dsp:txXfrm>
        <a:off x="6432445" y="668662"/>
        <a:ext cx="542499" cy="542499"/>
      </dsp:txXfrm>
    </dsp:sp>
    <dsp:sp modelId="{A32BCC50-1619-4165-A433-81B39D962575}">
      <dsp:nvSpPr>
        <dsp:cNvPr id="0" name=""/>
        <dsp:cNvSpPr/>
      </dsp:nvSpPr>
      <dsp:spPr>
        <a:xfrm>
          <a:off x="5829300" y="1489399"/>
          <a:ext cx="1748790" cy="38283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46" tIns="165100" rIns="137946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Perché</a:t>
          </a:r>
          <a:r>
            <a:rPr lang="en-US" sz="1400" b="1" kern="1200" dirty="0"/>
            <a:t> è </a:t>
          </a:r>
          <a:r>
            <a:rPr lang="en-US" sz="1400" b="1" kern="1200" dirty="0" err="1"/>
            <a:t>importante</a:t>
          </a:r>
          <a:r>
            <a:rPr lang="en-US" sz="1400" b="1" kern="1200" dirty="0"/>
            <a:t>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200" kern="1200" dirty="0"/>
          </a:br>
          <a:r>
            <a:rPr lang="en-US" sz="1400" kern="1200" dirty="0"/>
            <a:t>Fortunato </a:t>
          </a:r>
          <a:r>
            <a:rPr lang="en-US" sz="1400" kern="1200" dirty="0" err="1"/>
            <a:t>Depero</a:t>
          </a:r>
          <a:r>
            <a:rPr lang="en-US" sz="1400" kern="1200" dirty="0"/>
            <a:t> ha </a:t>
          </a:r>
          <a:r>
            <a:rPr lang="en-US" sz="1400" kern="1200" dirty="0" err="1"/>
            <a:t>rivoluzionato</a:t>
          </a:r>
          <a:r>
            <a:rPr lang="en-US" sz="1400" kern="1200" dirty="0"/>
            <a:t> il modo di </a:t>
          </a:r>
          <a:r>
            <a:rPr lang="en-US" sz="1400" kern="1200" dirty="0" err="1"/>
            <a:t>vedere</a:t>
          </a:r>
          <a:r>
            <a:rPr lang="en-US" sz="1400" kern="1200" dirty="0"/>
            <a:t> </a:t>
          </a:r>
          <a:r>
            <a:rPr lang="en-US" sz="1400" kern="1200" dirty="0" err="1"/>
            <a:t>l’arte</a:t>
          </a:r>
          <a:r>
            <a:rPr lang="en-US" sz="1400" kern="1200" dirty="0"/>
            <a:t>, </a:t>
          </a:r>
          <a:r>
            <a:rPr lang="en-US" sz="1400" kern="1200" dirty="0" err="1"/>
            <a:t>trasformandola</a:t>
          </a:r>
          <a:r>
            <a:rPr lang="en-US" sz="1400" kern="1200" dirty="0"/>
            <a:t> in </a:t>
          </a:r>
          <a:r>
            <a:rPr lang="en-US" sz="1400" kern="1200" dirty="0" err="1"/>
            <a:t>qualcosa</a:t>
          </a:r>
          <a:r>
            <a:rPr lang="en-US" sz="1400" kern="1200" dirty="0"/>
            <a:t> di </a:t>
          </a:r>
          <a:r>
            <a:rPr lang="en-US" sz="1400" kern="1200" dirty="0" err="1"/>
            <a:t>moderno</a:t>
          </a:r>
          <a:r>
            <a:rPr lang="en-US" sz="1400" kern="1200" dirty="0"/>
            <a:t>, vivace e </a:t>
          </a:r>
          <a:r>
            <a:rPr lang="en-US" sz="1400" kern="1200" dirty="0" err="1"/>
            <a:t>accessibile</a:t>
          </a:r>
          <a:r>
            <a:rPr lang="en-US" sz="1400" kern="1200" dirty="0"/>
            <a:t> a tutti.</a:t>
          </a:r>
        </a:p>
      </dsp:txBody>
      <dsp:txXfrm>
        <a:off x="5829300" y="1839157"/>
        <a:ext cx="1748790" cy="3478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55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66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79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04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60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174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474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21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63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197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28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88CE-44E2-4763-9FA1-19F5452FE676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6AB9-7C28-4662-867B-0ED0EBFD2A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05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1FEEE36C-F7BE-4DD0-B2D6-E5D5CE8F5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Arc 1062">
            <a:extLst>
              <a:ext uri="{FF2B5EF4-FFF2-40B4-BE49-F238E27FC236}">
                <a16:creationId xmlns:a16="http://schemas.microsoft.com/office/drawing/2014/main" id="{A68CFF98-17D2-423B-B835-08CCF25C4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99763">
            <a:off x="8238324" y="1935051"/>
            <a:ext cx="2987899" cy="2987899"/>
          </a:xfrm>
          <a:prstGeom prst="arc">
            <a:avLst>
              <a:gd name="adj1" fmla="val 16200000"/>
              <a:gd name="adj2" fmla="val 204546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5E382D-099D-8CA4-E3E1-1027417C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410898" y="335910"/>
            <a:ext cx="2897547" cy="2897547"/>
          </a:xfrm>
          <a:custGeom>
            <a:avLst/>
            <a:gdLst/>
            <a:ahLst/>
            <a:cxnLst/>
            <a:rect l="l" t="t" r="r" b="b"/>
            <a:pathLst>
              <a:path w="2476918" h="2476918">
                <a:moveTo>
                  <a:pt x="1238459" y="0"/>
                </a:moveTo>
                <a:cubicBezTo>
                  <a:pt x="1922441" y="0"/>
                  <a:pt x="2476918" y="554477"/>
                  <a:pt x="2476918" y="1238459"/>
                </a:cubicBezTo>
                <a:cubicBezTo>
                  <a:pt x="2476918" y="1922441"/>
                  <a:pt x="1922441" y="2476918"/>
                  <a:pt x="1238459" y="2476918"/>
                </a:cubicBezTo>
                <a:cubicBezTo>
                  <a:pt x="554477" y="2476918"/>
                  <a:pt x="0" y="1922441"/>
                  <a:pt x="0" y="1238459"/>
                </a:cubicBezTo>
                <a:cubicBezTo>
                  <a:pt x="0" y="554477"/>
                  <a:pt x="554477" y="0"/>
                  <a:pt x="123845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" name="Oval 106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2683" y="1674152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84FC985-B23E-7396-DBCE-C8E7EFD4A5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/>
        </p:blipFill>
        <p:spPr>
          <a:xfrm>
            <a:off x="1842226" y="1967946"/>
            <a:ext cx="4186669" cy="418666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067" name="Rectangle 106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7203" y="4072671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E3177E-F245-B207-185F-70F7D5C7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01D1A1-FE39-D5C0-B015-D9C81025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E30AF5A0-43BB-4336-8627-9123B9144D80}" type="slidenum">
              <a:rPr lang="en-US"/>
              <a:pPr defTabSz="914400"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029EF99D-0A69-ECBD-CE53-CF213AB7A9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Casa d'Arte Futurista Fortunato Depero Hotel">
            <a:extLst>
              <a:ext uri="{FF2B5EF4-FFF2-40B4-BE49-F238E27FC236}">
                <a16:creationId xmlns:a16="http://schemas.microsoft.com/office/drawing/2014/main" id="{21E0628F-FE6D-2486-21D7-F11DED69C5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3B5C9688-5ADF-47B8-6B28-22076BCF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783" y="2933700"/>
            <a:ext cx="4327700" cy="1600200"/>
          </a:xfrm>
        </p:spPr>
        <p:txBody>
          <a:bodyPr>
            <a:noAutofit/>
          </a:bodyPr>
          <a:lstStyle/>
          <a:p>
            <a:r>
              <a:rPr lang="it-IT" sz="8000" b="1" dirty="0">
                <a:solidFill>
                  <a:srgbClr val="FFC000"/>
                </a:solidFill>
                <a:latin typeface="+mn-lt"/>
              </a:rPr>
              <a:t>La lettera plastica</a:t>
            </a:r>
          </a:p>
        </p:txBody>
      </p:sp>
    </p:spTree>
    <p:extLst>
      <p:ext uri="{BB962C8B-B14F-4D97-AF65-F5344CB8AC3E}">
        <p14:creationId xmlns:p14="http://schemas.microsoft.com/office/powerpoint/2010/main" val="363709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0FA4AC-2B0D-091A-2BFB-14E9E843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+mn-lt"/>
              </a:rPr>
              <a:t>Da dove </a:t>
            </a:r>
            <a:r>
              <a:rPr lang="en-US" sz="4000" b="1" dirty="0" err="1">
                <a:solidFill>
                  <a:srgbClr val="FFC000"/>
                </a:solidFill>
                <a:latin typeface="+mn-lt"/>
              </a:rPr>
              <a:t>siamo</a:t>
            </a:r>
            <a:r>
              <a:rPr lang="en-US" sz="4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+mn-lt"/>
              </a:rPr>
              <a:t>partiti</a:t>
            </a:r>
            <a:endParaRPr lang="en-US" sz="40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B607573-C2D5-324B-03A8-3356B2DEE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862" b="3355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CB2EB73C-56CB-2D30-C571-294A34DB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982" y="3752850"/>
            <a:ext cx="7485413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Durante la </a:t>
            </a:r>
            <a:r>
              <a:rPr lang="en-US" sz="2000" dirty="0" err="1"/>
              <a:t>gita</a:t>
            </a:r>
            <a:r>
              <a:rPr lang="en-US" sz="2000" dirty="0"/>
              <a:t> </a:t>
            </a:r>
            <a:r>
              <a:rPr lang="en-US" sz="2000" dirty="0" err="1"/>
              <a:t>scolastica</a:t>
            </a:r>
            <a:r>
              <a:rPr lang="en-US" sz="2000" dirty="0"/>
              <a:t> a </a:t>
            </a:r>
            <a:r>
              <a:rPr lang="en-US" sz="2000" dirty="0" err="1"/>
              <a:t>Rovereto</a:t>
            </a:r>
            <a:r>
              <a:rPr lang="en-US" sz="2000" dirty="0"/>
              <a:t>, </a:t>
            </a:r>
            <a:r>
              <a:rPr lang="en-US" sz="2000" dirty="0" err="1"/>
              <a:t>abbiamo</a:t>
            </a:r>
            <a:r>
              <a:rPr lang="en-US" sz="2000" dirty="0"/>
              <a:t> </a:t>
            </a:r>
            <a:r>
              <a:rPr lang="en-US" sz="2000" dirty="0" err="1"/>
              <a:t>visitato</a:t>
            </a:r>
            <a:r>
              <a:rPr lang="en-US" sz="2000" dirty="0"/>
              <a:t> la Casa </a:t>
            </a:r>
            <a:r>
              <a:rPr lang="en-US" sz="2000" dirty="0" err="1"/>
              <a:t>d’Arte</a:t>
            </a:r>
            <a:r>
              <a:rPr lang="en-US" sz="2000" dirty="0"/>
              <a:t> </a:t>
            </a:r>
            <a:r>
              <a:rPr lang="en-US" sz="2000" dirty="0" err="1"/>
              <a:t>Futurista</a:t>
            </a:r>
            <a:r>
              <a:rPr lang="en-US" sz="2000" dirty="0"/>
              <a:t> </a:t>
            </a:r>
            <a:r>
              <a:rPr lang="en-US" sz="2000" dirty="0" err="1"/>
              <a:t>Depero</a:t>
            </a:r>
            <a:r>
              <a:rPr lang="en-US" sz="2000" dirty="0"/>
              <a:t>, un </a:t>
            </a:r>
            <a:r>
              <a:rPr lang="en-US" sz="2000" dirty="0" err="1"/>
              <a:t>luogo</a:t>
            </a:r>
            <a:r>
              <a:rPr lang="en-US" sz="2000" dirty="0"/>
              <a:t> </a:t>
            </a:r>
            <a:r>
              <a:rPr lang="en-US" sz="2000" dirty="0" err="1"/>
              <a:t>ricco</a:t>
            </a:r>
            <a:r>
              <a:rPr lang="en-US" sz="2000" dirty="0"/>
              <a:t> di opere </a:t>
            </a:r>
            <a:r>
              <a:rPr lang="en-US" sz="2000" dirty="0" err="1"/>
              <a:t>uniche</a:t>
            </a:r>
            <a:r>
              <a:rPr lang="en-US" sz="2000" dirty="0"/>
              <a:t> e </a:t>
            </a:r>
            <a:r>
              <a:rPr lang="en-US" sz="2000" dirty="0" err="1"/>
              <a:t>colori</a:t>
            </a:r>
            <a:r>
              <a:rPr lang="en-US" sz="2000" dirty="0"/>
              <a:t> </a:t>
            </a:r>
            <a:r>
              <a:rPr lang="en-US" sz="2000" dirty="0" err="1"/>
              <a:t>vivaci</a:t>
            </a:r>
            <a:r>
              <a:rPr lang="en-US" sz="2000" dirty="0"/>
              <a:t>.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visita</a:t>
            </a:r>
            <a:r>
              <a:rPr lang="en-US" sz="2000" dirty="0"/>
              <a:t> è </a:t>
            </a:r>
            <a:r>
              <a:rPr lang="en-US" sz="2000" dirty="0" err="1"/>
              <a:t>stata</a:t>
            </a:r>
            <a:r>
              <a:rPr lang="en-US" sz="2000" dirty="0"/>
              <a:t> molto </a:t>
            </a:r>
            <a:r>
              <a:rPr lang="en-US" sz="2000" dirty="0" err="1"/>
              <a:t>interessante</a:t>
            </a:r>
            <a:r>
              <a:rPr lang="en-US" sz="2000" dirty="0"/>
              <a:t> e, </a:t>
            </a:r>
            <a:r>
              <a:rPr lang="en-US" sz="2000" dirty="0" err="1"/>
              <a:t>una</a:t>
            </a:r>
            <a:r>
              <a:rPr lang="en-US" sz="2000" dirty="0"/>
              <a:t> volta </a:t>
            </a:r>
            <a:r>
              <a:rPr lang="en-US" sz="2000" dirty="0" err="1"/>
              <a:t>tornati</a:t>
            </a:r>
            <a:r>
              <a:rPr lang="en-US" sz="2000" dirty="0"/>
              <a:t> in </a:t>
            </a:r>
            <a:r>
              <a:rPr lang="en-US" sz="2000" dirty="0" err="1"/>
              <a:t>classe</a:t>
            </a:r>
            <a:r>
              <a:rPr lang="en-US" sz="2000" dirty="0"/>
              <a:t>, la </a:t>
            </a:r>
            <a:r>
              <a:rPr lang="en-US" sz="2000" dirty="0" err="1"/>
              <a:t>professoressa</a:t>
            </a:r>
            <a:r>
              <a:rPr lang="en-US" sz="2000" dirty="0"/>
              <a:t> ci ha </a:t>
            </a:r>
            <a:r>
              <a:rPr lang="en-US" sz="2000" dirty="0" err="1"/>
              <a:t>proposto</a:t>
            </a:r>
            <a:r>
              <a:rPr lang="en-US" sz="2000" dirty="0"/>
              <a:t> un </a:t>
            </a:r>
            <a:r>
              <a:rPr lang="en-US" sz="2000" dirty="0" err="1"/>
              <a:t>progetto</a:t>
            </a:r>
            <a:r>
              <a:rPr lang="en-US" sz="2000" dirty="0"/>
              <a:t> </a:t>
            </a:r>
            <a:r>
              <a:rPr lang="en-US" sz="2000" dirty="0" err="1"/>
              <a:t>creativo</a:t>
            </a:r>
            <a:r>
              <a:rPr lang="en-US" sz="2000" dirty="0"/>
              <a:t>, </a:t>
            </a:r>
            <a:r>
              <a:rPr lang="en-US" sz="2000" dirty="0" err="1"/>
              <a:t>creare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lettera</a:t>
            </a:r>
            <a:r>
              <a:rPr lang="en-US" sz="2000" dirty="0"/>
              <a:t> </a:t>
            </a:r>
            <a:r>
              <a:rPr lang="en-US" sz="2000" dirty="0" err="1"/>
              <a:t>plastica</a:t>
            </a:r>
            <a:r>
              <a:rPr lang="en-US" sz="2000" dirty="0"/>
              <a:t>.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Questa </a:t>
            </a:r>
            <a:r>
              <a:rPr lang="en-US" sz="2000" dirty="0" err="1"/>
              <a:t>attività</a:t>
            </a:r>
            <a:r>
              <a:rPr lang="en-US" sz="2000" dirty="0"/>
              <a:t> ci ha </a:t>
            </a:r>
            <a:r>
              <a:rPr lang="en-US" sz="2000" dirty="0" err="1"/>
              <a:t>permesso</a:t>
            </a:r>
            <a:r>
              <a:rPr lang="en-US" sz="2000" dirty="0"/>
              <a:t> di </a:t>
            </a:r>
            <a:r>
              <a:rPr lang="en-US" sz="2000" dirty="0" err="1"/>
              <a:t>sperimentare</a:t>
            </a:r>
            <a:r>
              <a:rPr lang="en-US" sz="2000" dirty="0"/>
              <a:t> </a:t>
            </a:r>
            <a:r>
              <a:rPr lang="en-US" sz="2000" dirty="0" err="1"/>
              <a:t>nuove</a:t>
            </a:r>
            <a:r>
              <a:rPr lang="en-US" sz="2000" dirty="0"/>
              <a:t> idee e </a:t>
            </a:r>
            <a:r>
              <a:rPr lang="en-US" sz="2000" dirty="0" err="1"/>
              <a:t>mettere</a:t>
            </a:r>
            <a:r>
              <a:rPr lang="en-US" sz="2000" dirty="0"/>
              <a:t> in </a:t>
            </a:r>
            <a:r>
              <a:rPr lang="en-US" sz="2000" dirty="0" err="1"/>
              <a:t>pratica</a:t>
            </a:r>
            <a:r>
              <a:rPr lang="en-US" sz="2000" dirty="0"/>
              <a:t> la nostra </a:t>
            </a:r>
            <a:r>
              <a:rPr lang="en-US" sz="2000" dirty="0" err="1"/>
              <a:t>creatività</a:t>
            </a:r>
            <a:r>
              <a:rPr lang="en-US" sz="2000" dirty="0"/>
              <a:t>, </a:t>
            </a:r>
            <a:r>
              <a:rPr lang="en-US" sz="2000" dirty="0" err="1"/>
              <a:t>ispirati</a:t>
            </a:r>
            <a:r>
              <a:rPr lang="en-US" sz="2000" dirty="0"/>
              <a:t> </a:t>
            </a:r>
            <a:r>
              <a:rPr lang="en-US" sz="2000" dirty="0" err="1"/>
              <a:t>dalle</a:t>
            </a:r>
            <a:r>
              <a:rPr lang="en-US" sz="2000" dirty="0"/>
              <a:t> opere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abbiamo</a:t>
            </a:r>
            <a:r>
              <a:rPr lang="en-US" sz="2000" dirty="0"/>
              <a:t> visto.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2374C9-976A-69D4-FB48-49E4E233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3EE3A9-05CB-5FE5-CA8C-A90482F0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C057153-B650-4DEB-B370-79DDCFDCE934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AutoShape 11" descr="Casa d'Arte Futurista Depero">
            <a:extLst>
              <a:ext uri="{FF2B5EF4-FFF2-40B4-BE49-F238E27FC236}">
                <a16:creationId xmlns:a16="http://schemas.microsoft.com/office/drawing/2014/main" id="{C7A7BB6F-8585-7334-7399-16E4200C32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73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1358DD-9F2B-3849-01CA-17FECCC98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0F346CEC-D8E2-33BA-C2E7-893CC750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26" y="136525"/>
            <a:ext cx="669607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+mn-lt"/>
              </a:rPr>
              <a:t>Chi era Fortunato </a:t>
            </a:r>
            <a:r>
              <a:rPr lang="en-US" sz="4000" b="1" dirty="0" err="1">
                <a:solidFill>
                  <a:srgbClr val="FFC000"/>
                </a:solidFill>
                <a:latin typeface="+mn-lt"/>
              </a:rPr>
              <a:t>Depero</a:t>
            </a:r>
            <a:r>
              <a:rPr lang="en-US" sz="4000" b="1" dirty="0">
                <a:solidFill>
                  <a:srgbClr val="FFC000"/>
                </a:solidFill>
                <a:latin typeface="+mn-lt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1E8882-30B4-3665-1457-4CB887F1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41" r="10810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0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DDEDAE-5C80-6435-B092-F553AF28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253" y="6356350"/>
            <a:ext cx="30124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A6D743-58B3-C93B-386A-2B70073F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C057153-B650-4DEB-B370-79DDCFDCE93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AutoShape 11" descr="Casa d'Arte Futurista Depero">
            <a:extLst>
              <a:ext uri="{FF2B5EF4-FFF2-40B4-BE49-F238E27FC236}">
                <a16:creationId xmlns:a16="http://schemas.microsoft.com/office/drawing/2014/main" id="{920DBCB9-86F3-5863-5E67-EFC417BFD6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6" name="CasellaDiTesto 4">
            <a:extLst>
              <a:ext uri="{FF2B5EF4-FFF2-40B4-BE49-F238E27FC236}">
                <a16:creationId xmlns:a16="http://schemas.microsoft.com/office/drawing/2014/main" id="{88ECA57C-8796-D3EE-89BD-FE4BD2799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692248"/>
              </p:ext>
            </p:extLst>
          </p:nvPr>
        </p:nvGraphicFramePr>
        <p:xfrm>
          <a:off x="838200" y="847725"/>
          <a:ext cx="7772400" cy="587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393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523C993-80D5-67A8-4A06-203D901E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681037"/>
            <a:ext cx="5458838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  <a:latin typeface="+mn-lt"/>
              </a:rPr>
              <a:t>Che cos’è una lettera plastica?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FA281F8-9F17-9342-0124-C43CBC43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C3FA059-4C56-33D4-5FA4-D6C3EE47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2188468"/>
            <a:ext cx="5458838" cy="4192520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La lettera plastica è un progetto artistico ispirato al lavoro di Fortunato Depero e al movimento futurista, che unisce creatività, design e tridimensionalità.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È una lettera tridimensionale, costruita con materiali rigidi come il cartoncino.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Si distingue per la sua combinazione di forme geometriche e dinamismo.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È ispirata al futurismo, che cerca di rendere l’arte moderna e innovativa, proprio come faceva Depero.</a:t>
            </a:r>
          </a:p>
          <a:p>
            <a:endParaRPr lang="it-IT" sz="2000" dirty="0"/>
          </a:p>
        </p:txBody>
      </p:sp>
      <p:sp>
        <p:nvSpPr>
          <p:cNvPr id="7" name="AutoShape 2" descr="Una lettera f colorata è circondata da blocchi di plastica colorati. |  Immagine Premium generata dall'IA">
            <a:extLst>
              <a:ext uri="{FF2B5EF4-FFF2-40B4-BE49-F238E27FC236}">
                <a16:creationId xmlns:a16="http://schemas.microsoft.com/office/drawing/2014/main" id="{59D503C6-BE2C-95C3-8439-6F96C5712F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65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magine 7" descr="Immagine che contiene Rettangolo, quadrato, Parallelo, diagramma&#10;&#10;Descrizione generata automaticamente">
            <a:extLst>
              <a:ext uri="{FF2B5EF4-FFF2-40B4-BE49-F238E27FC236}">
                <a16:creationId xmlns:a16="http://schemas.microsoft.com/office/drawing/2014/main" id="{AA0D471C-E2C8-E0F4-8508-6B210DC8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025" y="520749"/>
            <a:ext cx="4029436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3EED11-08AF-9305-4094-219E2B5C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C000"/>
                </a:solidFill>
                <a:latin typeface="+mn-lt"/>
              </a:rPr>
              <a:t>Progettazione della lettera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78BB13A-F056-8A17-2815-EC7DB06B7A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1984443"/>
            <a:ext cx="5257800" cy="4192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it-IT" altLang="it-IT" sz="2000" i="0" u="none" strike="noStrike" cap="none" normalizeH="0" baseline="0" dirty="0">
                <a:ln>
                  <a:noFill/>
                </a:ln>
                <a:effectLst/>
              </a:rPr>
              <a:t>Siamo partiti disegnando la lettera scelta su un foglio a quadretti per facilitare il calcolo delle misure.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it-IT" altLang="it-IT" sz="20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it-IT" altLang="it-IT" sz="2000" i="0" u="none" strike="noStrike" cap="none" normalizeH="0" baseline="0" dirty="0">
                <a:ln>
                  <a:noFill/>
                </a:ln>
                <a:effectLst/>
              </a:rPr>
              <a:t>Abbiamo ritagliato </a:t>
            </a:r>
            <a:r>
              <a:rPr lang="it-IT" altLang="it-IT" sz="2000" dirty="0"/>
              <a:t>ogni singolo pezzo con molta attenzione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it-IT" altLang="it-IT" sz="20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it-IT" altLang="it-IT" sz="2000" i="0" u="none" strike="noStrike" cap="none" normalizeH="0" baseline="0" dirty="0">
                <a:ln>
                  <a:noFill/>
                </a:ln>
                <a:effectLst/>
              </a:rPr>
              <a:t>I pezzi ritagliati sono stati disposti su un foglio rosso, come nella figura, per visualizzare la struttura finale della lettera.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ED37C1-BECB-4C6C-A25C-CEB882BF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4F73FE-C820-EF7A-31DB-1AEADBA4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8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A8E1826-2852-E0C9-1FED-C025F497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311" y="850968"/>
            <a:ext cx="6201181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C000"/>
                </a:solidFill>
                <a:latin typeface="+mn-lt"/>
              </a:rPr>
              <a:t>Assemblaggio della lettera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25C90A9-5E18-36FF-D33A-E570A04C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59" y="511293"/>
            <a:ext cx="402262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8B79C20-3523-E24C-10BE-4111819FAF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94962" y="1984443"/>
            <a:ext cx="5458838" cy="4192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it-IT" altLang="it-IT" sz="2200" i="0" u="none" strike="noStrike" cap="none" normalizeH="0" baseline="0" dirty="0">
                <a:ln>
                  <a:noFill/>
                </a:ln>
                <a:effectLst/>
              </a:rPr>
              <a:t>I pezzi ritagliati sono stati piegati lungo le linee per formare i lati della lettera.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it-IT" altLang="it-IT" sz="2200" i="0" u="none" strike="noStrike" cap="none" normalizeH="0" baseline="0" dirty="0">
                <a:ln>
                  <a:noFill/>
                </a:ln>
                <a:effectLst/>
              </a:rPr>
              <a:t>Abbiamo aggiunto alette laterali per facilitare l’incollaggio tra le parti.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it-IT" altLang="it-IT" sz="2200" i="0" u="none" strike="noStrike" cap="none" normalizeH="0" baseline="0" dirty="0">
                <a:ln>
                  <a:noFill/>
                </a:ln>
                <a:effectLst/>
              </a:rPr>
              <a:t>Con la colla abbiamo assemblato i vari elementi, formando una struttura solida tridimensionale.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it-IT" altLang="it-IT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Pacco</Template>
  <TotalTime>110</TotalTime>
  <Words>403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Tema 2022</vt:lpstr>
      <vt:lpstr>La lettera plastica</vt:lpstr>
      <vt:lpstr>Da dove siamo partiti</vt:lpstr>
      <vt:lpstr>Chi era Fortunato Depero?</vt:lpstr>
      <vt:lpstr>Che cos’è una lettera plastica?</vt:lpstr>
      <vt:lpstr>Progettazione della lettera</vt:lpstr>
      <vt:lpstr>Assemblaggio della lettera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Francesco Gagliardi</dc:creator>
  <cp:lastModifiedBy>Mauro Francesco Gagliardi</cp:lastModifiedBy>
  <cp:revision>2</cp:revision>
  <dcterms:created xsi:type="dcterms:W3CDTF">2024-12-18T18:54:59Z</dcterms:created>
  <dcterms:modified xsi:type="dcterms:W3CDTF">2024-12-18T20:45:07Z</dcterms:modified>
</cp:coreProperties>
</file>