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85" r:id="rId3"/>
    <p:sldMasterId id="2147483711" r:id="rId4"/>
  </p:sldMasterIdLst>
  <p:notesMasterIdLst>
    <p:notesMasterId r:id="rId196"/>
  </p:notesMasterIdLst>
  <p:handoutMasterIdLst>
    <p:handoutMasterId r:id="rId197"/>
  </p:handoutMasterIdLst>
  <p:sldIdLst>
    <p:sldId id="1056" r:id="rId5"/>
    <p:sldId id="748" r:id="rId6"/>
    <p:sldId id="933" r:id="rId7"/>
    <p:sldId id="750" r:id="rId8"/>
    <p:sldId id="751" r:id="rId9"/>
    <p:sldId id="774" r:id="rId10"/>
    <p:sldId id="775" r:id="rId11"/>
    <p:sldId id="1061" r:id="rId12"/>
    <p:sldId id="776" r:id="rId13"/>
    <p:sldId id="777" r:id="rId14"/>
    <p:sldId id="928" r:id="rId15"/>
    <p:sldId id="1064" r:id="rId16"/>
    <p:sldId id="1065" r:id="rId17"/>
    <p:sldId id="1066" r:id="rId18"/>
    <p:sldId id="1067" r:id="rId19"/>
    <p:sldId id="1016" r:id="rId20"/>
    <p:sldId id="1043" r:id="rId21"/>
    <p:sldId id="1017" r:id="rId22"/>
    <p:sldId id="1018" r:id="rId23"/>
    <p:sldId id="1044" r:id="rId24"/>
    <p:sldId id="929" r:id="rId25"/>
    <p:sldId id="1027" r:id="rId26"/>
    <p:sldId id="1045" r:id="rId27"/>
    <p:sldId id="1046" r:id="rId28"/>
    <p:sldId id="1031" r:id="rId29"/>
    <p:sldId id="1032" r:id="rId30"/>
    <p:sldId id="1047" r:id="rId31"/>
    <p:sldId id="1033" r:id="rId32"/>
    <p:sldId id="1035" r:id="rId33"/>
    <p:sldId id="942" r:id="rId34"/>
    <p:sldId id="778" r:id="rId35"/>
    <p:sldId id="1030" r:id="rId36"/>
    <p:sldId id="779" r:id="rId37"/>
    <p:sldId id="780" r:id="rId38"/>
    <p:sldId id="781" r:id="rId39"/>
    <p:sldId id="782" r:id="rId40"/>
    <p:sldId id="784" r:id="rId41"/>
    <p:sldId id="786" r:id="rId42"/>
    <p:sldId id="1049" r:id="rId43"/>
    <p:sldId id="802" r:id="rId44"/>
    <p:sldId id="800" r:id="rId45"/>
    <p:sldId id="803" r:id="rId46"/>
    <p:sldId id="804" r:id="rId47"/>
    <p:sldId id="805" r:id="rId48"/>
    <p:sldId id="1072" r:id="rId49"/>
    <p:sldId id="801" r:id="rId50"/>
    <p:sldId id="1019" r:id="rId51"/>
    <p:sldId id="785" r:id="rId52"/>
    <p:sldId id="799" r:id="rId53"/>
    <p:sldId id="992" r:id="rId54"/>
    <p:sldId id="1036" r:id="rId55"/>
    <p:sldId id="1037" r:id="rId56"/>
    <p:sldId id="1038" r:id="rId57"/>
    <p:sldId id="1039" r:id="rId58"/>
    <p:sldId id="978" r:id="rId59"/>
    <p:sldId id="979" r:id="rId60"/>
    <p:sldId id="980" r:id="rId61"/>
    <p:sldId id="981" r:id="rId62"/>
    <p:sldId id="982" r:id="rId63"/>
    <p:sldId id="983" r:id="rId64"/>
    <p:sldId id="989" r:id="rId65"/>
    <p:sldId id="990" r:id="rId66"/>
    <p:sldId id="991" r:id="rId67"/>
    <p:sldId id="993" r:id="rId68"/>
    <p:sldId id="995" r:id="rId69"/>
    <p:sldId id="996" r:id="rId70"/>
    <p:sldId id="998" r:id="rId71"/>
    <p:sldId id="999" r:id="rId72"/>
    <p:sldId id="1000" r:id="rId73"/>
    <p:sldId id="1001" r:id="rId74"/>
    <p:sldId id="1002" r:id="rId75"/>
    <p:sldId id="1074" r:id="rId76"/>
    <p:sldId id="791" r:id="rId77"/>
    <p:sldId id="793" r:id="rId78"/>
    <p:sldId id="795" r:id="rId79"/>
    <p:sldId id="796" r:id="rId80"/>
    <p:sldId id="1057" r:id="rId81"/>
    <p:sldId id="812" r:id="rId82"/>
    <p:sldId id="1003" r:id="rId83"/>
    <p:sldId id="1004" r:id="rId84"/>
    <p:sldId id="817" r:id="rId85"/>
    <p:sldId id="818" r:id="rId86"/>
    <p:sldId id="931" r:id="rId87"/>
    <p:sldId id="820" r:id="rId88"/>
    <p:sldId id="724" r:id="rId89"/>
    <p:sldId id="925" r:id="rId90"/>
    <p:sldId id="725" r:id="rId91"/>
    <p:sldId id="526" r:id="rId92"/>
    <p:sldId id="527" r:id="rId93"/>
    <p:sldId id="528" r:id="rId94"/>
    <p:sldId id="1050" r:id="rId95"/>
    <p:sldId id="1040" r:id="rId96"/>
    <p:sldId id="1023" r:id="rId97"/>
    <p:sldId id="529" r:id="rId98"/>
    <p:sldId id="530" r:id="rId99"/>
    <p:sldId id="538" r:id="rId100"/>
    <p:sldId id="539" r:id="rId101"/>
    <p:sldId id="540" r:id="rId102"/>
    <p:sldId id="541" r:id="rId103"/>
    <p:sldId id="542" r:id="rId104"/>
    <p:sldId id="1052" r:id="rId105"/>
    <p:sldId id="543" r:id="rId106"/>
    <p:sldId id="544" r:id="rId107"/>
    <p:sldId id="545" r:id="rId108"/>
    <p:sldId id="546" r:id="rId109"/>
    <p:sldId id="547" r:id="rId110"/>
    <p:sldId id="548" r:id="rId111"/>
    <p:sldId id="549" r:id="rId112"/>
    <p:sldId id="550" r:id="rId113"/>
    <p:sldId id="552" r:id="rId114"/>
    <p:sldId id="553" r:id="rId115"/>
    <p:sldId id="554" r:id="rId116"/>
    <p:sldId id="555" r:id="rId117"/>
    <p:sldId id="556" r:id="rId118"/>
    <p:sldId id="557" r:id="rId119"/>
    <p:sldId id="558" r:id="rId120"/>
    <p:sldId id="559" r:id="rId121"/>
    <p:sldId id="560" r:id="rId122"/>
    <p:sldId id="561" r:id="rId123"/>
    <p:sldId id="562" r:id="rId124"/>
    <p:sldId id="563" r:id="rId125"/>
    <p:sldId id="564" r:id="rId126"/>
    <p:sldId id="565" r:id="rId127"/>
    <p:sldId id="566" r:id="rId128"/>
    <p:sldId id="567" r:id="rId129"/>
    <p:sldId id="568" r:id="rId130"/>
    <p:sldId id="569" r:id="rId131"/>
    <p:sldId id="571" r:id="rId132"/>
    <p:sldId id="572" r:id="rId133"/>
    <p:sldId id="574" r:id="rId134"/>
    <p:sldId id="575" r:id="rId135"/>
    <p:sldId id="576" r:id="rId136"/>
    <p:sldId id="577" r:id="rId137"/>
    <p:sldId id="578" r:id="rId138"/>
    <p:sldId id="579" r:id="rId139"/>
    <p:sldId id="580" r:id="rId140"/>
    <p:sldId id="581" r:id="rId141"/>
    <p:sldId id="582" r:id="rId142"/>
    <p:sldId id="584" r:id="rId143"/>
    <p:sldId id="585" r:id="rId144"/>
    <p:sldId id="586" r:id="rId145"/>
    <p:sldId id="590" r:id="rId146"/>
    <p:sldId id="587" r:id="rId147"/>
    <p:sldId id="589" r:id="rId148"/>
    <p:sldId id="591" r:id="rId149"/>
    <p:sldId id="592" r:id="rId150"/>
    <p:sldId id="593" r:id="rId151"/>
    <p:sldId id="594" r:id="rId152"/>
    <p:sldId id="595" r:id="rId153"/>
    <p:sldId id="596" r:id="rId154"/>
    <p:sldId id="597" r:id="rId155"/>
    <p:sldId id="598" r:id="rId156"/>
    <p:sldId id="1041" r:id="rId157"/>
    <p:sldId id="599" r:id="rId158"/>
    <p:sldId id="600" r:id="rId159"/>
    <p:sldId id="601" r:id="rId160"/>
    <p:sldId id="602" r:id="rId161"/>
    <p:sldId id="603" r:id="rId162"/>
    <p:sldId id="604" r:id="rId163"/>
    <p:sldId id="605" r:id="rId164"/>
    <p:sldId id="606" r:id="rId165"/>
    <p:sldId id="607" r:id="rId166"/>
    <p:sldId id="608" r:id="rId167"/>
    <p:sldId id="609" r:id="rId168"/>
    <p:sldId id="610" r:id="rId169"/>
    <p:sldId id="611" r:id="rId170"/>
    <p:sldId id="612" r:id="rId171"/>
    <p:sldId id="613" r:id="rId172"/>
    <p:sldId id="614" r:id="rId173"/>
    <p:sldId id="615" r:id="rId174"/>
    <p:sldId id="617" r:id="rId175"/>
    <p:sldId id="618" r:id="rId176"/>
    <p:sldId id="619" r:id="rId177"/>
    <p:sldId id="620" r:id="rId178"/>
    <p:sldId id="622" r:id="rId179"/>
    <p:sldId id="623" r:id="rId180"/>
    <p:sldId id="624" r:id="rId181"/>
    <p:sldId id="625" r:id="rId182"/>
    <p:sldId id="626" r:id="rId183"/>
    <p:sldId id="628" r:id="rId184"/>
    <p:sldId id="765" r:id="rId185"/>
    <p:sldId id="766" r:id="rId186"/>
    <p:sldId id="767" r:id="rId187"/>
    <p:sldId id="768" r:id="rId188"/>
    <p:sldId id="938" r:id="rId189"/>
    <p:sldId id="769" r:id="rId190"/>
    <p:sldId id="770" r:id="rId191"/>
    <p:sldId id="771" r:id="rId192"/>
    <p:sldId id="772" r:id="rId193"/>
    <p:sldId id="940" r:id="rId194"/>
    <p:sldId id="773" r:id="rId195"/>
  </p:sldIdLst>
  <p:sldSz cx="9144000" cy="6858000" type="screen4x3"/>
  <p:notesSz cx="6648450" cy="9782175"/>
  <p:defaultTextStyle>
    <a:defPPr>
      <a:defRPr lang="en-US"/>
    </a:defPPr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buClr>
        <a:srgbClr val="FF9900"/>
      </a:buClr>
      <a:buFont typeface="Monotype Sorts" pitchFamily="2" charset="2"/>
      <a:buChar char="3"/>
      <a:defRPr sz="4000" b="1" kern="1200">
        <a:solidFill>
          <a:srgbClr val="FF9900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buClr>
        <a:srgbClr val="FF9900"/>
      </a:buClr>
      <a:buFont typeface="Monotype Sorts" pitchFamily="2" charset="2"/>
      <a:buChar char="3"/>
      <a:defRPr sz="4000" b="1" kern="1200">
        <a:solidFill>
          <a:srgbClr val="FF9900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buClr>
        <a:srgbClr val="FF9900"/>
      </a:buClr>
      <a:buFont typeface="Monotype Sorts" pitchFamily="2" charset="2"/>
      <a:buChar char="3"/>
      <a:defRPr sz="4000" b="1" kern="1200">
        <a:solidFill>
          <a:srgbClr val="FF9900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buClr>
        <a:srgbClr val="FF9900"/>
      </a:buClr>
      <a:buFont typeface="Monotype Sorts" pitchFamily="2" charset="2"/>
      <a:buChar char="3"/>
      <a:defRPr sz="4000" b="1" kern="1200">
        <a:solidFill>
          <a:srgbClr val="FF9900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buClr>
        <a:srgbClr val="FF9900"/>
      </a:buClr>
      <a:buFont typeface="Monotype Sorts" pitchFamily="2" charset="2"/>
      <a:buChar char="3"/>
      <a:defRPr sz="4000" b="1" kern="1200">
        <a:solidFill>
          <a:srgbClr val="FF9900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4000" b="1" kern="1200">
        <a:solidFill>
          <a:srgbClr val="FF9900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4000" b="1" kern="1200">
        <a:solidFill>
          <a:srgbClr val="FF9900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4000" b="1" kern="1200">
        <a:solidFill>
          <a:srgbClr val="FF9900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4000" b="1" kern="1200">
        <a:solidFill>
          <a:srgbClr val="FF9900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66FF33"/>
    <a:srgbClr val="C0C0C0"/>
    <a:srgbClr val="000066"/>
    <a:srgbClr val="DDDDDD"/>
    <a:srgbClr val="FFCCCC"/>
    <a:srgbClr val="FF3300"/>
    <a:srgbClr val="FFCC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8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  <p:sld r:id="rId85" collapse="1"/>
      <p:sld r:id="rId86" collapse="1"/>
      <p:sld r:id="rId87" collapse="1"/>
      <p:sld r:id="rId88" collapse="1"/>
      <p:sld r:id="rId89" collapse="1"/>
      <p:sld r:id="rId9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196" Type="http://schemas.openxmlformats.org/officeDocument/2006/relationships/notesMaster" Target="notesMasters/notesMaster1.xml"/><Relationship Id="rId200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slide" Target="slides/slide177.xml"/><Relationship Id="rId186" Type="http://schemas.openxmlformats.org/officeDocument/2006/relationships/slide" Target="slides/slide182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92" Type="http://schemas.openxmlformats.org/officeDocument/2006/relationships/slide" Target="slides/slide188.xml"/><Relationship Id="rId197" Type="http://schemas.openxmlformats.org/officeDocument/2006/relationships/handoutMaster" Target="handoutMasters/handoutMaster1.xml"/><Relationship Id="rId201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presProps" Target="presProps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190" Type="http://schemas.openxmlformats.org/officeDocument/2006/relationships/slide" Target="slides/slide186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03.xml"/><Relationship Id="rId18" Type="http://schemas.openxmlformats.org/officeDocument/2006/relationships/slide" Target="slides/slide108.xml"/><Relationship Id="rId26" Type="http://schemas.openxmlformats.org/officeDocument/2006/relationships/slide" Target="slides/slide116.xml"/><Relationship Id="rId39" Type="http://schemas.openxmlformats.org/officeDocument/2006/relationships/slide" Target="slides/slide129.xml"/><Relationship Id="rId21" Type="http://schemas.openxmlformats.org/officeDocument/2006/relationships/slide" Target="slides/slide111.xml"/><Relationship Id="rId34" Type="http://schemas.openxmlformats.org/officeDocument/2006/relationships/slide" Target="slides/slide124.xml"/><Relationship Id="rId42" Type="http://schemas.openxmlformats.org/officeDocument/2006/relationships/slide" Target="slides/slide132.xml"/><Relationship Id="rId47" Type="http://schemas.openxmlformats.org/officeDocument/2006/relationships/slide" Target="slides/slide137.xml"/><Relationship Id="rId50" Type="http://schemas.openxmlformats.org/officeDocument/2006/relationships/slide" Target="slides/slide140.xml"/><Relationship Id="rId55" Type="http://schemas.openxmlformats.org/officeDocument/2006/relationships/slide" Target="slides/slide145.xml"/><Relationship Id="rId63" Type="http://schemas.openxmlformats.org/officeDocument/2006/relationships/slide" Target="slides/slide153.xml"/><Relationship Id="rId68" Type="http://schemas.openxmlformats.org/officeDocument/2006/relationships/slide" Target="slides/slide158.xml"/><Relationship Id="rId76" Type="http://schemas.openxmlformats.org/officeDocument/2006/relationships/slide" Target="slides/slide166.xml"/><Relationship Id="rId84" Type="http://schemas.openxmlformats.org/officeDocument/2006/relationships/slide" Target="slides/slide174.xml"/><Relationship Id="rId89" Type="http://schemas.openxmlformats.org/officeDocument/2006/relationships/slide" Target="slides/slide179.xml"/><Relationship Id="rId7" Type="http://schemas.openxmlformats.org/officeDocument/2006/relationships/slide" Target="slides/slide96.xml"/><Relationship Id="rId71" Type="http://schemas.openxmlformats.org/officeDocument/2006/relationships/slide" Target="slides/slide161.xml"/><Relationship Id="rId2" Type="http://schemas.openxmlformats.org/officeDocument/2006/relationships/slide" Target="slides/slide89.xml"/><Relationship Id="rId16" Type="http://schemas.openxmlformats.org/officeDocument/2006/relationships/slide" Target="slides/slide106.xml"/><Relationship Id="rId29" Type="http://schemas.openxmlformats.org/officeDocument/2006/relationships/slide" Target="slides/slide119.xml"/><Relationship Id="rId11" Type="http://schemas.openxmlformats.org/officeDocument/2006/relationships/slide" Target="slides/slide100.xml"/><Relationship Id="rId24" Type="http://schemas.openxmlformats.org/officeDocument/2006/relationships/slide" Target="slides/slide114.xml"/><Relationship Id="rId32" Type="http://schemas.openxmlformats.org/officeDocument/2006/relationships/slide" Target="slides/slide122.xml"/><Relationship Id="rId37" Type="http://schemas.openxmlformats.org/officeDocument/2006/relationships/slide" Target="slides/slide127.xml"/><Relationship Id="rId40" Type="http://schemas.openxmlformats.org/officeDocument/2006/relationships/slide" Target="slides/slide130.xml"/><Relationship Id="rId45" Type="http://schemas.openxmlformats.org/officeDocument/2006/relationships/slide" Target="slides/slide135.xml"/><Relationship Id="rId53" Type="http://schemas.openxmlformats.org/officeDocument/2006/relationships/slide" Target="slides/slide143.xml"/><Relationship Id="rId58" Type="http://schemas.openxmlformats.org/officeDocument/2006/relationships/slide" Target="slides/slide148.xml"/><Relationship Id="rId66" Type="http://schemas.openxmlformats.org/officeDocument/2006/relationships/slide" Target="slides/slide156.xml"/><Relationship Id="rId74" Type="http://schemas.openxmlformats.org/officeDocument/2006/relationships/slide" Target="slides/slide164.xml"/><Relationship Id="rId79" Type="http://schemas.openxmlformats.org/officeDocument/2006/relationships/slide" Target="slides/slide169.xml"/><Relationship Id="rId87" Type="http://schemas.openxmlformats.org/officeDocument/2006/relationships/slide" Target="slides/slide177.xml"/><Relationship Id="rId5" Type="http://schemas.openxmlformats.org/officeDocument/2006/relationships/slide" Target="slides/slide94.xml"/><Relationship Id="rId61" Type="http://schemas.openxmlformats.org/officeDocument/2006/relationships/slide" Target="slides/slide151.xml"/><Relationship Id="rId82" Type="http://schemas.openxmlformats.org/officeDocument/2006/relationships/slide" Target="slides/slide172.xml"/><Relationship Id="rId90" Type="http://schemas.openxmlformats.org/officeDocument/2006/relationships/slide" Target="slides/slide180.xml"/><Relationship Id="rId19" Type="http://schemas.openxmlformats.org/officeDocument/2006/relationships/slide" Target="slides/slide109.xml"/><Relationship Id="rId4" Type="http://schemas.openxmlformats.org/officeDocument/2006/relationships/slide" Target="slides/slide92.xml"/><Relationship Id="rId9" Type="http://schemas.openxmlformats.org/officeDocument/2006/relationships/slide" Target="slides/slide98.xml"/><Relationship Id="rId14" Type="http://schemas.openxmlformats.org/officeDocument/2006/relationships/slide" Target="slides/slide104.xml"/><Relationship Id="rId22" Type="http://schemas.openxmlformats.org/officeDocument/2006/relationships/slide" Target="slides/slide112.xml"/><Relationship Id="rId27" Type="http://schemas.openxmlformats.org/officeDocument/2006/relationships/slide" Target="slides/slide117.xml"/><Relationship Id="rId30" Type="http://schemas.openxmlformats.org/officeDocument/2006/relationships/slide" Target="slides/slide120.xml"/><Relationship Id="rId35" Type="http://schemas.openxmlformats.org/officeDocument/2006/relationships/slide" Target="slides/slide125.xml"/><Relationship Id="rId43" Type="http://schemas.openxmlformats.org/officeDocument/2006/relationships/slide" Target="slides/slide133.xml"/><Relationship Id="rId48" Type="http://schemas.openxmlformats.org/officeDocument/2006/relationships/slide" Target="slides/slide138.xml"/><Relationship Id="rId56" Type="http://schemas.openxmlformats.org/officeDocument/2006/relationships/slide" Target="slides/slide146.xml"/><Relationship Id="rId64" Type="http://schemas.openxmlformats.org/officeDocument/2006/relationships/slide" Target="slides/slide154.xml"/><Relationship Id="rId69" Type="http://schemas.openxmlformats.org/officeDocument/2006/relationships/slide" Target="slides/slide159.xml"/><Relationship Id="rId77" Type="http://schemas.openxmlformats.org/officeDocument/2006/relationships/slide" Target="slides/slide167.xml"/><Relationship Id="rId8" Type="http://schemas.openxmlformats.org/officeDocument/2006/relationships/slide" Target="slides/slide97.xml"/><Relationship Id="rId51" Type="http://schemas.openxmlformats.org/officeDocument/2006/relationships/slide" Target="slides/slide141.xml"/><Relationship Id="rId72" Type="http://schemas.openxmlformats.org/officeDocument/2006/relationships/slide" Target="slides/slide162.xml"/><Relationship Id="rId80" Type="http://schemas.openxmlformats.org/officeDocument/2006/relationships/slide" Target="slides/slide170.xml"/><Relationship Id="rId85" Type="http://schemas.openxmlformats.org/officeDocument/2006/relationships/slide" Target="slides/slide175.xml"/><Relationship Id="rId3" Type="http://schemas.openxmlformats.org/officeDocument/2006/relationships/slide" Target="slides/slide90.xml"/><Relationship Id="rId12" Type="http://schemas.openxmlformats.org/officeDocument/2006/relationships/slide" Target="slides/slide102.xml"/><Relationship Id="rId17" Type="http://schemas.openxmlformats.org/officeDocument/2006/relationships/slide" Target="slides/slide107.xml"/><Relationship Id="rId25" Type="http://schemas.openxmlformats.org/officeDocument/2006/relationships/slide" Target="slides/slide115.xml"/><Relationship Id="rId33" Type="http://schemas.openxmlformats.org/officeDocument/2006/relationships/slide" Target="slides/slide123.xml"/><Relationship Id="rId38" Type="http://schemas.openxmlformats.org/officeDocument/2006/relationships/slide" Target="slides/slide128.xml"/><Relationship Id="rId46" Type="http://schemas.openxmlformats.org/officeDocument/2006/relationships/slide" Target="slides/slide136.xml"/><Relationship Id="rId59" Type="http://schemas.openxmlformats.org/officeDocument/2006/relationships/slide" Target="slides/slide149.xml"/><Relationship Id="rId67" Type="http://schemas.openxmlformats.org/officeDocument/2006/relationships/slide" Target="slides/slide157.xml"/><Relationship Id="rId20" Type="http://schemas.openxmlformats.org/officeDocument/2006/relationships/slide" Target="slides/slide110.xml"/><Relationship Id="rId41" Type="http://schemas.openxmlformats.org/officeDocument/2006/relationships/slide" Target="slides/slide131.xml"/><Relationship Id="rId54" Type="http://schemas.openxmlformats.org/officeDocument/2006/relationships/slide" Target="slides/slide144.xml"/><Relationship Id="rId62" Type="http://schemas.openxmlformats.org/officeDocument/2006/relationships/slide" Target="slides/slide152.xml"/><Relationship Id="rId70" Type="http://schemas.openxmlformats.org/officeDocument/2006/relationships/slide" Target="slides/slide160.xml"/><Relationship Id="rId75" Type="http://schemas.openxmlformats.org/officeDocument/2006/relationships/slide" Target="slides/slide165.xml"/><Relationship Id="rId83" Type="http://schemas.openxmlformats.org/officeDocument/2006/relationships/slide" Target="slides/slide173.xml"/><Relationship Id="rId88" Type="http://schemas.openxmlformats.org/officeDocument/2006/relationships/slide" Target="slides/slide178.xml"/><Relationship Id="rId1" Type="http://schemas.openxmlformats.org/officeDocument/2006/relationships/slide" Target="slides/slide88.xml"/><Relationship Id="rId6" Type="http://schemas.openxmlformats.org/officeDocument/2006/relationships/slide" Target="slides/slide95.xml"/><Relationship Id="rId15" Type="http://schemas.openxmlformats.org/officeDocument/2006/relationships/slide" Target="slides/slide105.xml"/><Relationship Id="rId23" Type="http://schemas.openxmlformats.org/officeDocument/2006/relationships/slide" Target="slides/slide113.xml"/><Relationship Id="rId28" Type="http://schemas.openxmlformats.org/officeDocument/2006/relationships/slide" Target="slides/slide118.xml"/><Relationship Id="rId36" Type="http://schemas.openxmlformats.org/officeDocument/2006/relationships/slide" Target="slides/slide126.xml"/><Relationship Id="rId49" Type="http://schemas.openxmlformats.org/officeDocument/2006/relationships/slide" Target="slides/slide139.xml"/><Relationship Id="rId57" Type="http://schemas.openxmlformats.org/officeDocument/2006/relationships/slide" Target="slides/slide147.xml"/><Relationship Id="rId10" Type="http://schemas.openxmlformats.org/officeDocument/2006/relationships/slide" Target="slides/slide99.xml"/><Relationship Id="rId31" Type="http://schemas.openxmlformats.org/officeDocument/2006/relationships/slide" Target="slides/slide121.xml"/><Relationship Id="rId44" Type="http://schemas.openxmlformats.org/officeDocument/2006/relationships/slide" Target="slides/slide134.xml"/><Relationship Id="rId52" Type="http://schemas.openxmlformats.org/officeDocument/2006/relationships/slide" Target="slides/slide142.xml"/><Relationship Id="rId60" Type="http://schemas.openxmlformats.org/officeDocument/2006/relationships/slide" Target="slides/slide150.xml"/><Relationship Id="rId65" Type="http://schemas.openxmlformats.org/officeDocument/2006/relationships/slide" Target="slides/slide155.xml"/><Relationship Id="rId73" Type="http://schemas.openxmlformats.org/officeDocument/2006/relationships/slide" Target="slides/slide163.xml"/><Relationship Id="rId78" Type="http://schemas.openxmlformats.org/officeDocument/2006/relationships/slide" Target="slides/slide168.xml"/><Relationship Id="rId81" Type="http://schemas.openxmlformats.org/officeDocument/2006/relationships/slide" Target="slides/slide171.xml"/><Relationship Id="rId86" Type="http://schemas.openxmlformats.org/officeDocument/2006/relationships/slide" Target="slides/slide1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60A819-6256-401B-BEAF-3E8F7BF4826E}" type="doc">
      <dgm:prSet loTypeId="urn:microsoft.com/office/officeart/2005/8/layout/arrow2" loCatId="process" qsTypeId="urn:microsoft.com/office/officeart/2005/8/quickstyle/3d7" qsCatId="3D" csTypeId="urn:microsoft.com/office/officeart/2005/8/colors/accent6_4" csCatId="accent6" phldr="1"/>
      <dgm:spPr/>
    </dgm:pt>
    <dgm:pt modelId="{CE9E3021-F160-4F59-B12A-9C7A26B29748}">
      <dgm:prSet phldrT="[Testo]" custT="1"/>
      <dgm:spPr/>
      <dgm:t>
        <a:bodyPr/>
        <a:lstStyle/>
        <a:p>
          <a:r>
            <a:rPr lang="it-IT" sz="38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Coscienza</a:t>
          </a:r>
          <a:endParaRPr lang="it-IT" sz="38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D2BC4A-2201-401F-9172-5356C22C3376}" type="parTrans" cxnId="{1F80E1D4-6829-4618-A8E6-CDC28EB2F642}">
      <dgm:prSet/>
      <dgm:spPr/>
      <dgm:t>
        <a:bodyPr/>
        <a:lstStyle/>
        <a:p>
          <a:endParaRPr lang="it-IT" sz="380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325FC7-A447-4E4E-B97A-FB9ED75075CC}" type="sibTrans" cxnId="{1F80E1D4-6829-4618-A8E6-CDC28EB2F642}">
      <dgm:prSet/>
      <dgm:spPr/>
      <dgm:t>
        <a:bodyPr/>
        <a:lstStyle/>
        <a:p>
          <a:endParaRPr lang="it-IT" sz="380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BBADAC-F120-42E8-83C3-28BA21E88143}">
      <dgm:prSet phldrT="[Testo]" custT="1"/>
      <dgm:spPr/>
      <dgm:t>
        <a:bodyPr/>
        <a:lstStyle/>
        <a:p>
          <a:r>
            <a:rPr lang="it-IT" sz="3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it-IT" sz="3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Respiro</a:t>
          </a:r>
          <a:endParaRPr lang="it-IT" sz="38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58B009-E6A1-463C-98D3-A128C25669FE}" type="parTrans" cxnId="{95162DC1-A53E-4105-851D-C472963D8643}">
      <dgm:prSet/>
      <dgm:spPr/>
      <dgm:t>
        <a:bodyPr/>
        <a:lstStyle/>
        <a:p>
          <a:endParaRPr lang="it-IT" sz="380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CB2C64-5F7B-4BA2-B93A-038964C80ABA}" type="sibTrans" cxnId="{95162DC1-A53E-4105-851D-C472963D8643}">
      <dgm:prSet/>
      <dgm:spPr/>
      <dgm:t>
        <a:bodyPr/>
        <a:lstStyle/>
        <a:p>
          <a:endParaRPr lang="it-IT" sz="380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ADFC7B-9633-4175-89DE-7205B20AB7D6}">
      <dgm:prSet phldrT="[Testo]" custT="1"/>
      <dgm:spPr/>
      <dgm:t>
        <a:bodyPr/>
        <a:lstStyle/>
        <a:p>
          <a:endParaRPr lang="it-IT" sz="380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it-IT" sz="38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Circolo</a:t>
          </a:r>
          <a:endParaRPr lang="it-IT" sz="38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E1E734-75D4-40B4-B03F-EDD039BA8141}" type="parTrans" cxnId="{D1D2D922-DE9E-4EE8-994A-D12030E8E1D5}">
      <dgm:prSet/>
      <dgm:spPr/>
      <dgm:t>
        <a:bodyPr/>
        <a:lstStyle/>
        <a:p>
          <a:endParaRPr lang="it-IT" sz="380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585E7C-44EB-4E6F-81AE-7D7870408A5A}" type="sibTrans" cxnId="{D1D2D922-DE9E-4EE8-994A-D12030E8E1D5}">
      <dgm:prSet/>
      <dgm:spPr/>
      <dgm:t>
        <a:bodyPr/>
        <a:lstStyle/>
        <a:p>
          <a:endParaRPr lang="it-IT" sz="380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2AE390-2352-4748-BDCD-8E687738FE82}" type="pres">
      <dgm:prSet presAssocID="{0060A819-6256-401B-BEAF-3E8F7BF4826E}" presName="arrowDiagram" presStyleCnt="0">
        <dgm:presLayoutVars>
          <dgm:chMax val="5"/>
          <dgm:dir/>
          <dgm:resizeHandles val="exact"/>
        </dgm:presLayoutVars>
      </dgm:prSet>
      <dgm:spPr/>
    </dgm:pt>
    <dgm:pt modelId="{00C26349-CE1E-414C-9AB5-F9E85BED176A}" type="pres">
      <dgm:prSet presAssocID="{0060A819-6256-401B-BEAF-3E8F7BF4826E}" presName="arrow" presStyleLbl="bgShp" presStyleIdx="0" presStyleCnt="1"/>
      <dgm:spPr/>
    </dgm:pt>
    <dgm:pt modelId="{5E062E9D-2B82-4EEB-9661-3A67B8721F65}" type="pres">
      <dgm:prSet presAssocID="{0060A819-6256-401B-BEAF-3E8F7BF4826E}" presName="arrowDiagram3" presStyleCnt="0"/>
      <dgm:spPr/>
    </dgm:pt>
    <dgm:pt modelId="{DA86CE7A-2A6B-4B77-BF10-0F5B150D3D92}" type="pres">
      <dgm:prSet presAssocID="{CE9E3021-F160-4F59-B12A-9C7A26B29748}" presName="bullet3a" presStyleLbl="node1" presStyleIdx="0" presStyleCnt="3"/>
      <dgm:spPr/>
    </dgm:pt>
    <dgm:pt modelId="{855CBAD6-55F2-4BC2-930C-518AD0798D92}" type="pres">
      <dgm:prSet presAssocID="{CE9E3021-F160-4F59-B12A-9C7A26B29748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77537A4-9811-458B-A25B-74E6E76EB435}" type="pres">
      <dgm:prSet presAssocID="{2FBBADAC-F120-42E8-83C3-28BA21E88143}" presName="bullet3b" presStyleLbl="node1" presStyleIdx="1" presStyleCnt="3"/>
      <dgm:spPr/>
    </dgm:pt>
    <dgm:pt modelId="{0510B87C-3236-4077-9C4C-E87CD3427278}" type="pres">
      <dgm:prSet presAssocID="{2FBBADAC-F120-42E8-83C3-28BA21E88143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9D73D2-5E48-4FAF-977A-3711332090A3}" type="pres">
      <dgm:prSet presAssocID="{8CADFC7B-9633-4175-89DE-7205B20AB7D6}" presName="bullet3c" presStyleLbl="node1" presStyleIdx="2" presStyleCnt="3"/>
      <dgm:spPr/>
    </dgm:pt>
    <dgm:pt modelId="{5BB703A2-FE7C-4D4A-8E93-0D1E5BBC806B}" type="pres">
      <dgm:prSet presAssocID="{8CADFC7B-9633-4175-89DE-7205B20AB7D6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09174FE-0788-624B-975A-41A789BE730C}" type="presOf" srcId="{0060A819-6256-401B-BEAF-3E8F7BF4826E}" destId="{862AE390-2352-4748-BDCD-8E687738FE82}" srcOrd="0" destOrd="0" presId="urn:microsoft.com/office/officeart/2005/8/layout/arrow2"/>
    <dgm:cxn modelId="{867A7072-F48F-3043-90AC-852CFAC0AB53}" type="presOf" srcId="{8CADFC7B-9633-4175-89DE-7205B20AB7D6}" destId="{5BB703A2-FE7C-4D4A-8E93-0D1E5BBC806B}" srcOrd="0" destOrd="0" presId="urn:microsoft.com/office/officeart/2005/8/layout/arrow2"/>
    <dgm:cxn modelId="{1F80E1D4-6829-4618-A8E6-CDC28EB2F642}" srcId="{0060A819-6256-401B-BEAF-3E8F7BF4826E}" destId="{CE9E3021-F160-4F59-B12A-9C7A26B29748}" srcOrd="0" destOrd="0" parTransId="{8BD2BC4A-2201-401F-9172-5356C22C3376}" sibTransId="{1E325FC7-A447-4E4E-B97A-FB9ED75075CC}"/>
    <dgm:cxn modelId="{6B0E4478-50A9-DE4F-98FE-52C2A4C0E298}" type="presOf" srcId="{2FBBADAC-F120-42E8-83C3-28BA21E88143}" destId="{0510B87C-3236-4077-9C4C-E87CD3427278}" srcOrd="0" destOrd="0" presId="urn:microsoft.com/office/officeart/2005/8/layout/arrow2"/>
    <dgm:cxn modelId="{59591B53-A8A7-754F-92F9-43E698CCB920}" type="presOf" srcId="{CE9E3021-F160-4F59-B12A-9C7A26B29748}" destId="{855CBAD6-55F2-4BC2-930C-518AD0798D92}" srcOrd="0" destOrd="0" presId="urn:microsoft.com/office/officeart/2005/8/layout/arrow2"/>
    <dgm:cxn modelId="{95162DC1-A53E-4105-851D-C472963D8643}" srcId="{0060A819-6256-401B-BEAF-3E8F7BF4826E}" destId="{2FBBADAC-F120-42E8-83C3-28BA21E88143}" srcOrd="1" destOrd="0" parTransId="{4E58B009-E6A1-463C-98D3-A128C25669FE}" sibTransId="{E5CB2C64-5F7B-4BA2-B93A-038964C80ABA}"/>
    <dgm:cxn modelId="{D1D2D922-DE9E-4EE8-994A-D12030E8E1D5}" srcId="{0060A819-6256-401B-BEAF-3E8F7BF4826E}" destId="{8CADFC7B-9633-4175-89DE-7205B20AB7D6}" srcOrd="2" destOrd="0" parTransId="{A1E1E734-75D4-40B4-B03F-EDD039BA8141}" sibTransId="{0E585E7C-44EB-4E6F-81AE-7D7870408A5A}"/>
    <dgm:cxn modelId="{734FD7F6-4B64-184D-AF55-4BB49669B511}" type="presParOf" srcId="{862AE390-2352-4748-BDCD-8E687738FE82}" destId="{00C26349-CE1E-414C-9AB5-F9E85BED176A}" srcOrd="0" destOrd="0" presId="urn:microsoft.com/office/officeart/2005/8/layout/arrow2"/>
    <dgm:cxn modelId="{2908E919-034C-5A49-A58D-1647E8E6CB81}" type="presParOf" srcId="{862AE390-2352-4748-BDCD-8E687738FE82}" destId="{5E062E9D-2B82-4EEB-9661-3A67B8721F65}" srcOrd="1" destOrd="0" presId="urn:microsoft.com/office/officeart/2005/8/layout/arrow2"/>
    <dgm:cxn modelId="{CEC567B0-7FF7-7C48-9095-BFDA3635BBE9}" type="presParOf" srcId="{5E062E9D-2B82-4EEB-9661-3A67B8721F65}" destId="{DA86CE7A-2A6B-4B77-BF10-0F5B150D3D92}" srcOrd="0" destOrd="0" presId="urn:microsoft.com/office/officeart/2005/8/layout/arrow2"/>
    <dgm:cxn modelId="{35F08F9C-B5F5-2D44-A85A-F5421151244A}" type="presParOf" srcId="{5E062E9D-2B82-4EEB-9661-3A67B8721F65}" destId="{855CBAD6-55F2-4BC2-930C-518AD0798D92}" srcOrd="1" destOrd="0" presId="urn:microsoft.com/office/officeart/2005/8/layout/arrow2"/>
    <dgm:cxn modelId="{C33721DE-DF42-1142-A12F-4767283AA737}" type="presParOf" srcId="{5E062E9D-2B82-4EEB-9661-3A67B8721F65}" destId="{077537A4-9811-458B-A25B-74E6E76EB435}" srcOrd="2" destOrd="0" presId="urn:microsoft.com/office/officeart/2005/8/layout/arrow2"/>
    <dgm:cxn modelId="{811206E1-A9ED-2942-98B9-9CF3B6150CFC}" type="presParOf" srcId="{5E062E9D-2B82-4EEB-9661-3A67B8721F65}" destId="{0510B87C-3236-4077-9C4C-E87CD3427278}" srcOrd="3" destOrd="0" presId="urn:microsoft.com/office/officeart/2005/8/layout/arrow2"/>
    <dgm:cxn modelId="{27C75A1C-5471-7C4C-AE3C-6FF9C4F6DF21}" type="presParOf" srcId="{5E062E9D-2B82-4EEB-9661-3A67B8721F65}" destId="{D19D73D2-5E48-4FAF-977A-3711332090A3}" srcOrd="4" destOrd="0" presId="urn:microsoft.com/office/officeart/2005/8/layout/arrow2"/>
    <dgm:cxn modelId="{AD345583-34B0-6941-97F5-F178DF2B75C6}" type="presParOf" srcId="{5E062E9D-2B82-4EEB-9661-3A67B8721F65}" destId="{5BB703A2-FE7C-4D4A-8E93-0D1E5BBC806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15F22F-151E-4FC4-A296-55DD57664E71}" type="doc">
      <dgm:prSet loTypeId="urn:microsoft.com/office/officeart/2005/8/layout/arrow5" loCatId="relationship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70FD78-2B00-4361-A4F4-D8B9071F6C70}">
      <dgm:prSet phldrT="[Testo]"/>
      <dgm:spPr>
        <a:solidFill>
          <a:srgbClr val="00B0F0"/>
        </a:solidFill>
      </dgm:spPr>
      <dgm:t>
        <a:bodyPr/>
        <a:lstStyle/>
        <a:p>
          <a:r>
            <a:rPr lang="it-IT" dirty="0" smtClean="0"/>
            <a:t>Arresto respiratorio</a:t>
          </a:r>
          <a:endParaRPr lang="it-IT" dirty="0"/>
        </a:p>
      </dgm:t>
    </dgm:pt>
    <dgm:pt modelId="{D6D7A94C-D66D-4C09-915D-800C75FDA47A}" type="sibTrans" cxnId="{1EA8E70F-5FA5-495B-B73B-6497AE903A22}">
      <dgm:prSet/>
      <dgm:spPr/>
      <dgm:t>
        <a:bodyPr/>
        <a:lstStyle/>
        <a:p>
          <a:endParaRPr lang="it-IT"/>
        </a:p>
      </dgm:t>
    </dgm:pt>
    <dgm:pt modelId="{B607D60C-FFD0-4480-88D6-56C146803D90}" type="parTrans" cxnId="{1EA8E70F-5FA5-495B-B73B-6497AE903A22}">
      <dgm:prSet/>
      <dgm:spPr/>
      <dgm:t>
        <a:bodyPr/>
        <a:lstStyle/>
        <a:p>
          <a:endParaRPr lang="it-IT"/>
        </a:p>
      </dgm:t>
    </dgm:pt>
    <dgm:pt modelId="{51890E30-3029-41D2-AD0B-66FF6013EDD6}">
      <dgm:prSet phldrT="[Testo]"/>
      <dgm:spPr>
        <a:solidFill>
          <a:srgbClr val="FF0000"/>
        </a:solidFill>
      </dgm:spPr>
      <dgm:t>
        <a:bodyPr/>
        <a:lstStyle/>
        <a:p>
          <a:r>
            <a:rPr lang="it-IT" dirty="0" smtClean="0"/>
            <a:t>Arresto cardiaco</a:t>
          </a:r>
          <a:endParaRPr lang="it-IT" dirty="0"/>
        </a:p>
      </dgm:t>
    </dgm:pt>
    <dgm:pt modelId="{F32AFBB5-0A57-4DBE-BF16-EB2E518FC7B4}" type="sibTrans" cxnId="{06E661E0-32CB-4A03-84A2-E1416BBDC2FD}">
      <dgm:prSet/>
      <dgm:spPr/>
      <dgm:t>
        <a:bodyPr/>
        <a:lstStyle/>
        <a:p>
          <a:endParaRPr lang="it-IT"/>
        </a:p>
      </dgm:t>
    </dgm:pt>
    <dgm:pt modelId="{B813954E-EF34-4D27-B66E-1BDF4E33888C}" type="parTrans" cxnId="{06E661E0-32CB-4A03-84A2-E1416BBDC2FD}">
      <dgm:prSet/>
      <dgm:spPr/>
      <dgm:t>
        <a:bodyPr/>
        <a:lstStyle/>
        <a:p>
          <a:endParaRPr lang="it-IT"/>
        </a:p>
      </dgm:t>
    </dgm:pt>
    <dgm:pt modelId="{3FFC6B42-4708-41A7-AFB3-1C8591003664}" type="pres">
      <dgm:prSet presAssocID="{A615F22F-151E-4FC4-A296-55DD57664E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1069F0F-A2C9-4CF3-884C-657EB717CA45}" type="pres">
      <dgm:prSet presAssocID="{51890E30-3029-41D2-AD0B-66FF6013EDD6}" presName="arrow" presStyleLbl="node1" presStyleIdx="0" presStyleCnt="2" custRadScaleRad="87119" custRadScaleInc="-942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272682A-3850-4802-9E0D-E4E8AA6B8DEF}" type="pres">
      <dgm:prSet presAssocID="{8770FD78-2B00-4361-A4F4-D8B9071F6C70}" presName="arrow" presStyleLbl="node1" presStyleIdx="1" presStyleCnt="2" custRadScaleRad="111653" custRadScaleInc="-1420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6E661E0-32CB-4A03-84A2-E1416BBDC2FD}" srcId="{A615F22F-151E-4FC4-A296-55DD57664E71}" destId="{51890E30-3029-41D2-AD0B-66FF6013EDD6}" srcOrd="0" destOrd="0" parTransId="{B813954E-EF34-4D27-B66E-1BDF4E33888C}" sibTransId="{F32AFBB5-0A57-4DBE-BF16-EB2E518FC7B4}"/>
    <dgm:cxn modelId="{1EA8E70F-5FA5-495B-B73B-6497AE903A22}" srcId="{A615F22F-151E-4FC4-A296-55DD57664E71}" destId="{8770FD78-2B00-4361-A4F4-D8B9071F6C70}" srcOrd="1" destOrd="0" parTransId="{B607D60C-FFD0-4480-88D6-56C146803D90}" sibTransId="{D6D7A94C-D66D-4C09-915D-800C75FDA47A}"/>
    <dgm:cxn modelId="{E8B02FA3-EBEB-41FE-BB62-1C872DB45630}" type="presOf" srcId="{A615F22F-151E-4FC4-A296-55DD57664E71}" destId="{3FFC6B42-4708-41A7-AFB3-1C8591003664}" srcOrd="0" destOrd="0" presId="urn:microsoft.com/office/officeart/2005/8/layout/arrow5"/>
    <dgm:cxn modelId="{B6AFC541-8980-4520-9F46-6E313BBD3C85}" type="presOf" srcId="{8770FD78-2B00-4361-A4F4-D8B9071F6C70}" destId="{B272682A-3850-4802-9E0D-E4E8AA6B8DEF}" srcOrd="0" destOrd="0" presId="urn:microsoft.com/office/officeart/2005/8/layout/arrow5"/>
    <dgm:cxn modelId="{F5B47DAF-8292-421F-A73A-5FB9C503F8CB}" type="presOf" srcId="{51890E30-3029-41D2-AD0B-66FF6013EDD6}" destId="{21069F0F-A2C9-4CF3-884C-657EB717CA45}" srcOrd="0" destOrd="0" presId="urn:microsoft.com/office/officeart/2005/8/layout/arrow5"/>
    <dgm:cxn modelId="{3A2E0411-F907-4402-9E62-33D84E94448B}" type="presParOf" srcId="{3FFC6B42-4708-41A7-AFB3-1C8591003664}" destId="{21069F0F-A2C9-4CF3-884C-657EB717CA45}" srcOrd="0" destOrd="0" presId="urn:microsoft.com/office/officeart/2005/8/layout/arrow5"/>
    <dgm:cxn modelId="{18C5961B-721C-4510-B0E4-53EB024AE32B}" type="presParOf" srcId="{3FFC6B42-4708-41A7-AFB3-1C8591003664}" destId="{B272682A-3850-4802-9E0D-E4E8AA6B8DE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BF3FD25-700B-4456-ABDA-5557D64AA3DC}" type="doc">
      <dgm:prSet loTypeId="urn:microsoft.com/office/officeart/2005/8/layout/process3" loCatId="process" qsTypeId="urn:microsoft.com/office/officeart/2005/8/quickstyle/3d4" qsCatId="3D" csTypeId="urn:microsoft.com/office/officeart/2005/8/colors/accent2_3" csCatId="accent2" phldr="1"/>
      <dgm:spPr/>
      <dgm:t>
        <a:bodyPr/>
        <a:lstStyle/>
        <a:p>
          <a:endParaRPr lang="it-IT"/>
        </a:p>
      </dgm:t>
    </dgm:pt>
    <dgm:pt modelId="{C6633CFC-7946-48B8-B45C-2B752F796ABA}">
      <dgm:prSet phldrT="[Testo]" custT="1"/>
      <dgm:spPr/>
      <dgm:t>
        <a:bodyPr/>
        <a:lstStyle/>
        <a:p>
          <a:r>
            <a:rPr lang="it-IT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MO.</a:t>
          </a:r>
          <a:endParaRPr lang="it-IT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817A11-0C16-468A-9255-270AC94A3634}" type="parTrans" cxnId="{38D48D6E-A9BF-471A-95FD-E6308C5CB705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2A3BE9-0C8C-4775-9A30-113C442610AA}" type="sibTrans" cxnId="{38D48D6E-A9BF-471A-95FD-E6308C5CB705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88D6BF-4968-4A7F-8989-1C3FBA9B5B25}">
      <dgm:prSet phldrT="[Testo]"/>
      <dgm:spPr/>
      <dgm:t>
        <a:bodyPr/>
        <a:lstStyle/>
        <a:p>
          <a:r>
            <a: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Movimenti</a:t>
          </a:r>
          <a:endParaRPr lang="it-IT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30AF09-46C6-4FAF-B193-F57852717CBF}" type="parTrans" cxnId="{AB2A9276-BB79-4156-9C6E-56DF29B9CDC1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3B75A9-46D7-4521-AC52-8B47F29452A1}" type="sibTrans" cxnId="{AB2A9276-BB79-4156-9C6E-56DF29B9CDC1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D75333-3CB8-48D3-AE26-EE2A815B4C26}">
      <dgm:prSet phldrT="[Testo]" custT="1"/>
      <dgm:spPr/>
      <dgm:t>
        <a:bodyPr/>
        <a:lstStyle/>
        <a:p>
          <a:r>
            <a:rPr lang="it-IT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TO.</a:t>
          </a:r>
          <a:endParaRPr lang="it-IT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E09EC9-9E63-4F76-912A-96D6C76A1EEB}" type="parTrans" cxnId="{00962479-7AD6-4FA2-874E-9BA5BE38BD02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E531EC-83D9-4460-A711-C526FCDC405D}" type="sibTrans" cxnId="{00962479-7AD6-4FA2-874E-9BA5BE38BD02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861AF7-BEC3-4B8A-BAC4-5B3E4BB28C9C}">
      <dgm:prSet phldrT="[Testo]"/>
      <dgm:spPr/>
      <dgm:t>
        <a:bodyPr/>
        <a:lstStyle/>
        <a:p>
          <a:r>
            <a: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Tosse</a:t>
          </a:r>
          <a:endParaRPr lang="it-IT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3C8D7F-F77D-42D3-81D1-60B6C5534214}" type="parTrans" cxnId="{0F9571D4-145D-43D4-8B29-BFC1F02CBA21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D64B7D-379B-4588-81E4-13B39A67BF9E}" type="sibTrans" cxnId="{0F9571D4-145D-43D4-8B29-BFC1F02CBA21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CAF8EA-60D5-45F0-A9E3-D265E7A92AA3}">
      <dgm:prSet phldrT="[Testo]" custT="1"/>
      <dgm:spPr/>
      <dgm:t>
        <a:bodyPr/>
        <a:lstStyle/>
        <a:p>
          <a:r>
            <a:rPr lang="it-IT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</a:t>
          </a:r>
          <a:endParaRPr lang="it-IT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615EC9-7501-449A-B9A6-23BCFC51BD6B}" type="parTrans" cxnId="{A3846042-778E-4B2E-913E-B6EDFEF089C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191DED-33EA-4398-B181-3F12F57BD26B}" type="sibTrans" cxnId="{A3846042-778E-4B2E-913E-B6EDFEF089C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CF7D6C-7C3B-4B3C-941C-426708C1722E}">
      <dgm:prSet phldrT="[Testo]"/>
      <dgm:spPr/>
      <dgm:t>
        <a:bodyPr/>
        <a:lstStyle/>
        <a:p>
          <a:r>
            <a: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Respiro</a:t>
          </a:r>
          <a:endParaRPr lang="it-IT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220B22-5E29-4F87-8456-B111D1149281}" type="parTrans" cxnId="{B98C4045-D9F4-4DF4-AF21-72BEEE9C64E7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2881DB-9484-424C-8FC3-3121C9BC43BA}" type="sibTrans" cxnId="{B98C4045-D9F4-4DF4-AF21-72BEEE9C64E7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24CD4A-D665-406E-A651-A915C30674B5}" type="pres">
      <dgm:prSet presAssocID="{ABF3FD25-700B-4456-ABDA-5557D64AA3D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5041E5B-099F-4DB0-B9B2-46E517D9A331}" type="pres">
      <dgm:prSet presAssocID="{C6633CFC-7946-48B8-B45C-2B752F796ABA}" presName="composite" presStyleCnt="0"/>
      <dgm:spPr/>
    </dgm:pt>
    <dgm:pt modelId="{07E099D4-429D-4021-A3E8-84EF6D50C2F3}" type="pres">
      <dgm:prSet presAssocID="{C6633CFC-7946-48B8-B45C-2B752F796ABA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D276E87-0B3F-415A-9D0F-65A286C3C853}" type="pres">
      <dgm:prSet presAssocID="{C6633CFC-7946-48B8-B45C-2B752F796ABA}" presName="parSh" presStyleLbl="node1" presStyleIdx="0" presStyleCnt="3"/>
      <dgm:spPr/>
      <dgm:t>
        <a:bodyPr/>
        <a:lstStyle/>
        <a:p>
          <a:endParaRPr lang="it-IT"/>
        </a:p>
      </dgm:t>
    </dgm:pt>
    <dgm:pt modelId="{3E87D3C9-299B-4575-8197-7C35EDA6D503}" type="pres">
      <dgm:prSet presAssocID="{C6633CFC-7946-48B8-B45C-2B752F796ABA}" presName="desTx" presStyleLbl="fgAcc1" presStyleIdx="0" presStyleCnt="3" custLinFactNeighborX="13025" custLinFactNeighborY="1247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9EA45E3-698C-4708-80CC-298B57A4AA45}" type="pres">
      <dgm:prSet presAssocID="{6C2A3BE9-0C8C-4775-9A30-113C442610AA}" presName="sibTrans" presStyleLbl="sibTrans2D1" presStyleIdx="0" presStyleCnt="2"/>
      <dgm:spPr/>
      <dgm:t>
        <a:bodyPr/>
        <a:lstStyle/>
        <a:p>
          <a:endParaRPr lang="it-IT"/>
        </a:p>
      </dgm:t>
    </dgm:pt>
    <dgm:pt modelId="{E8850311-6AE8-44D2-9813-8E440D4114A8}" type="pres">
      <dgm:prSet presAssocID="{6C2A3BE9-0C8C-4775-9A30-113C442610AA}" presName="connTx" presStyleLbl="sibTrans2D1" presStyleIdx="0" presStyleCnt="2"/>
      <dgm:spPr/>
      <dgm:t>
        <a:bodyPr/>
        <a:lstStyle/>
        <a:p>
          <a:endParaRPr lang="it-IT"/>
        </a:p>
      </dgm:t>
    </dgm:pt>
    <dgm:pt modelId="{B269457B-D996-4301-A975-7C50A8A324AE}" type="pres">
      <dgm:prSet presAssocID="{66D75333-3CB8-48D3-AE26-EE2A815B4C26}" presName="composite" presStyleCnt="0"/>
      <dgm:spPr/>
    </dgm:pt>
    <dgm:pt modelId="{AD6AADDC-2173-454E-AC7A-F5603BFD6C48}" type="pres">
      <dgm:prSet presAssocID="{66D75333-3CB8-48D3-AE26-EE2A815B4C26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2A9B5CA-F908-4ED0-A591-6E25EE49ECA5}" type="pres">
      <dgm:prSet presAssocID="{66D75333-3CB8-48D3-AE26-EE2A815B4C26}" presName="parSh" presStyleLbl="node1" presStyleIdx="1" presStyleCnt="3"/>
      <dgm:spPr/>
      <dgm:t>
        <a:bodyPr/>
        <a:lstStyle/>
        <a:p>
          <a:endParaRPr lang="it-IT"/>
        </a:p>
      </dgm:t>
    </dgm:pt>
    <dgm:pt modelId="{96FC1126-9687-4244-8522-7609831FF080}" type="pres">
      <dgm:prSet presAssocID="{66D75333-3CB8-48D3-AE26-EE2A815B4C26}" presName="desTx" presStyleLbl="fgAcc1" presStyleIdx="1" presStyleCnt="3" custLinFactNeighborX="2285" custLinFactNeighborY="1247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65DBCA5-ABD9-46D0-9BE8-CEEC52BDD89C}" type="pres">
      <dgm:prSet presAssocID="{8EE531EC-83D9-4460-A711-C526FCDC405D}" presName="sibTrans" presStyleLbl="sibTrans2D1" presStyleIdx="1" presStyleCnt="2"/>
      <dgm:spPr/>
      <dgm:t>
        <a:bodyPr/>
        <a:lstStyle/>
        <a:p>
          <a:endParaRPr lang="it-IT"/>
        </a:p>
      </dgm:t>
    </dgm:pt>
    <dgm:pt modelId="{F2481B1F-3B4A-4C1A-B3C4-A81CC2E184A2}" type="pres">
      <dgm:prSet presAssocID="{8EE531EC-83D9-4460-A711-C526FCDC405D}" presName="connTx" presStyleLbl="sibTrans2D1" presStyleIdx="1" presStyleCnt="2"/>
      <dgm:spPr/>
      <dgm:t>
        <a:bodyPr/>
        <a:lstStyle/>
        <a:p>
          <a:endParaRPr lang="it-IT"/>
        </a:p>
      </dgm:t>
    </dgm:pt>
    <dgm:pt modelId="{D589FDD7-CA00-4FD3-91B1-D27BE84BA40C}" type="pres">
      <dgm:prSet presAssocID="{ACCAF8EA-60D5-45F0-A9E3-D265E7A92AA3}" presName="composite" presStyleCnt="0"/>
      <dgm:spPr/>
    </dgm:pt>
    <dgm:pt modelId="{F0CFFB59-4F31-47C6-B4A1-778D3A5817D8}" type="pres">
      <dgm:prSet presAssocID="{ACCAF8EA-60D5-45F0-A9E3-D265E7A92AA3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1644D45-B48E-4A0D-B125-62300A4CFE4B}" type="pres">
      <dgm:prSet presAssocID="{ACCAF8EA-60D5-45F0-A9E3-D265E7A92AA3}" presName="parSh" presStyleLbl="node1" presStyleIdx="2" presStyleCnt="3"/>
      <dgm:spPr/>
      <dgm:t>
        <a:bodyPr/>
        <a:lstStyle/>
        <a:p>
          <a:endParaRPr lang="it-IT"/>
        </a:p>
      </dgm:t>
    </dgm:pt>
    <dgm:pt modelId="{2FD421B4-D8B1-4AD9-8C77-A2472CEBAFDB}" type="pres">
      <dgm:prSet presAssocID="{ACCAF8EA-60D5-45F0-A9E3-D265E7A92AA3}" presName="desTx" presStyleLbl="fgAcc1" presStyleIdx="2" presStyleCnt="3" custLinFactNeighborX="-960" custLinFactNeighborY="1247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A03447B-79C3-4517-A99B-FD7217DEEEDD}" type="presOf" srcId="{6C2A3BE9-0C8C-4775-9A30-113C442610AA}" destId="{59EA45E3-698C-4708-80CC-298B57A4AA45}" srcOrd="0" destOrd="0" presId="urn:microsoft.com/office/officeart/2005/8/layout/process3"/>
    <dgm:cxn modelId="{2CB7CA52-6705-4802-9247-7E8323321079}" type="presOf" srcId="{ACCAF8EA-60D5-45F0-A9E3-D265E7A92AA3}" destId="{01644D45-B48E-4A0D-B125-62300A4CFE4B}" srcOrd="1" destOrd="0" presId="urn:microsoft.com/office/officeart/2005/8/layout/process3"/>
    <dgm:cxn modelId="{0F9571D4-145D-43D4-8B29-BFC1F02CBA21}" srcId="{66D75333-3CB8-48D3-AE26-EE2A815B4C26}" destId="{D8861AF7-BEC3-4B8A-BAC4-5B3E4BB28C9C}" srcOrd="0" destOrd="0" parTransId="{703C8D7F-F77D-42D3-81D1-60B6C5534214}" sibTransId="{2CD64B7D-379B-4588-81E4-13B39A67BF9E}"/>
    <dgm:cxn modelId="{38D48D6E-A9BF-471A-95FD-E6308C5CB705}" srcId="{ABF3FD25-700B-4456-ABDA-5557D64AA3DC}" destId="{C6633CFC-7946-48B8-B45C-2B752F796ABA}" srcOrd="0" destOrd="0" parTransId="{D9817A11-0C16-468A-9255-270AC94A3634}" sibTransId="{6C2A3BE9-0C8C-4775-9A30-113C442610AA}"/>
    <dgm:cxn modelId="{AB2A9276-BB79-4156-9C6E-56DF29B9CDC1}" srcId="{C6633CFC-7946-48B8-B45C-2B752F796ABA}" destId="{5588D6BF-4968-4A7F-8989-1C3FBA9B5B25}" srcOrd="0" destOrd="0" parTransId="{D130AF09-46C6-4FAF-B193-F57852717CBF}" sibTransId="{923B75A9-46D7-4521-AC52-8B47F29452A1}"/>
    <dgm:cxn modelId="{B98C4045-D9F4-4DF4-AF21-72BEEE9C64E7}" srcId="{ACCAF8EA-60D5-45F0-A9E3-D265E7A92AA3}" destId="{8DCF7D6C-7C3B-4B3C-941C-426708C1722E}" srcOrd="0" destOrd="0" parTransId="{AC220B22-5E29-4F87-8456-B111D1149281}" sibTransId="{672881DB-9484-424C-8FC3-3121C9BC43BA}"/>
    <dgm:cxn modelId="{A3846042-778E-4B2E-913E-B6EDFEF089CD}" srcId="{ABF3FD25-700B-4456-ABDA-5557D64AA3DC}" destId="{ACCAF8EA-60D5-45F0-A9E3-D265E7A92AA3}" srcOrd="2" destOrd="0" parTransId="{45615EC9-7501-449A-B9A6-23BCFC51BD6B}" sibTransId="{34191DED-33EA-4398-B181-3F12F57BD26B}"/>
    <dgm:cxn modelId="{81E598A7-C2FB-49A8-B57E-B00055D19FBD}" type="presOf" srcId="{C6633CFC-7946-48B8-B45C-2B752F796ABA}" destId="{07E099D4-429D-4021-A3E8-84EF6D50C2F3}" srcOrd="0" destOrd="0" presId="urn:microsoft.com/office/officeart/2005/8/layout/process3"/>
    <dgm:cxn modelId="{22A4DD89-ABCA-456E-90E7-11DF48C487EE}" type="presOf" srcId="{8EE531EC-83D9-4460-A711-C526FCDC405D}" destId="{565DBCA5-ABD9-46D0-9BE8-CEEC52BDD89C}" srcOrd="0" destOrd="0" presId="urn:microsoft.com/office/officeart/2005/8/layout/process3"/>
    <dgm:cxn modelId="{D76D672C-0869-4ECB-AE0E-66CE49C82512}" type="presOf" srcId="{8EE531EC-83D9-4460-A711-C526FCDC405D}" destId="{F2481B1F-3B4A-4C1A-B3C4-A81CC2E184A2}" srcOrd="1" destOrd="0" presId="urn:microsoft.com/office/officeart/2005/8/layout/process3"/>
    <dgm:cxn modelId="{84F57CC0-3678-461E-BE65-22BE8E60CE45}" type="presOf" srcId="{66D75333-3CB8-48D3-AE26-EE2A815B4C26}" destId="{62A9B5CA-F908-4ED0-A591-6E25EE49ECA5}" srcOrd="1" destOrd="0" presId="urn:microsoft.com/office/officeart/2005/8/layout/process3"/>
    <dgm:cxn modelId="{1CBC9CDD-9D48-4B79-8626-1D57F3442A01}" type="presOf" srcId="{66D75333-3CB8-48D3-AE26-EE2A815B4C26}" destId="{AD6AADDC-2173-454E-AC7A-F5603BFD6C48}" srcOrd="0" destOrd="0" presId="urn:microsoft.com/office/officeart/2005/8/layout/process3"/>
    <dgm:cxn modelId="{23B5318D-DB4C-4EB2-86E3-7372C4477DA4}" type="presOf" srcId="{8DCF7D6C-7C3B-4B3C-941C-426708C1722E}" destId="{2FD421B4-D8B1-4AD9-8C77-A2472CEBAFDB}" srcOrd="0" destOrd="0" presId="urn:microsoft.com/office/officeart/2005/8/layout/process3"/>
    <dgm:cxn modelId="{00962479-7AD6-4FA2-874E-9BA5BE38BD02}" srcId="{ABF3FD25-700B-4456-ABDA-5557D64AA3DC}" destId="{66D75333-3CB8-48D3-AE26-EE2A815B4C26}" srcOrd="1" destOrd="0" parTransId="{6CE09EC9-9E63-4F76-912A-96D6C76A1EEB}" sibTransId="{8EE531EC-83D9-4460-A711-C526FCDC405D}"/>
    <dgm:cxn modelId="{9DCB158F-F558-4DF0-9039-B5ABEC6F5026}" type="presOf" srcId="{ACCAF8EA-60D5-45F0-A9E3-D265E7A92AA3}" destId="{F0CFFB59-4F31-47C6-B4A1-778D3A5817D8}" srcOrd="0" destOrd="0" presId="urn:microsoft.com/office/officeart/2005/8/layout/process3"/>
    <dgm:cxn modelId="{5345A259-0F81-4B0D-94B6-ECF7A5A57643}" type="presOf" srcId="{6C2A3BE9-0C8C-4775-9A30-113C442610AA}" destId="{E8850311-6AE8-44D2-9813-8E440D4114A8}" srcOrd="1" destOrd="0" presId="urn:microsoft.com/office/officeart/2005/8/layout/process3"/>
    <dgm:cxn modelId="{8B01DF0B-139F-4618-83BB-AE6686C64E4F}" type="presOf" srcId="{ABF3FD25-700B-4456-ABDA-5557D64AA3DC}" destId="{0D24CD4A-D665-406E-A651-A915C30674B5}" srcOrd="0" destOrd="0" presId="urn:microsoft.com/office/officeart/2005/8/layout/process3"/>
    <dgm:cxn modelId="{93DEEA57-4D3F-49D8-A335-627833D41B13}" type="presOf" srcId="{5588D6BF-4968-4A7F-8989-1C3FBA9B5B25}" destId="{3E87D3C9-299B-4575-8197-7C35EDA6D503}" srcOrd="0" destOrd="0" presId="urn:microsoft.com/office/officeart/2005/8/layout/process3"/>
    <dgm:cxn modelId="{782ED44B-7C4E-4CD8-92C3-B7D0616CF572}" type="presOf" srcId="{C6633CFC-7946-48B8-B45C-2B752F796ABA}" destId="{2D276E87-0B3F-415A-9D0F-65A286C3C853}" srcOrd="1" destOrd="0" presId="urn:microsoft.com/office/officeart/2005/8/layout/process3"/>
    <dgm:cxn modelId="{E107F00B-F994-4837-8033-F1FF060A8E63}" type="presOf" srcId="{D8861AF7-BEC3-4B8A-BAC4-5B3E4BB28C9C}" destId="{96FC1126-9687-4244-8522-7609831FF080}" srcOrd="0" destOrd="0" presId="urn:microsoft.com/office/officeart/2005/8/layout/process3"/>
    <dgm:cxn modelId="{F8F2835B-D21C-466D-8111-F72FEAF7B151}" type="presParOf" srcId="{0D24CD4A-D665-406E-A651-A915C30674B5}" destId="{15041E5B-099F-4DB0-B9B2-46E517D9A331}" srcOrd="0" destOrd="0" presId="urn:microsoft.com/office/officeart/2005/8/layout/process3"/>
    <dgm:cxn modelId="{5C0B2FA0-C102-4403-8C60-9204A202C69C}" type="presParOf" srcId="{15041E5B-099F-4DB0-B9B2-46E517D9A331}" destId="{07E099D4-429D-4021-A3E8-84EF6D50C2F3}" srcOrd="0" destOrd="0" presId="urn:microsoft.com/office/officeart/2005/8/layout/process3"/>
    <dgm:cxn modelId="{9F87FAAD-D76F-4352-9E2F-2D4EBA0B2E27}" type="presParOf" srcId="{15041E5B-099F-4DB0-B9B2-46E517D9A331}" destId="{2D276E87-0B3F-415A-9D0F-65A286C3C853}" srcOrd="1" destOrd="0" presId="urn:microsoft.com/office/officeart/2005/8/layout/process3"/>
    <dgm:cxn modelId="{AC1D6EFB-EE7E-4B4C-962E-B4A772DAF1AA}" type="presParOf" srcId="{15041E5B-099F-4DB0-B9B2-46E517D9A331}" destId="{3E87D3C9-299B-4575-8197-7C35EDA6D503}" srcOrd="2" destOrd="0" presId="urn:microsoft.com/office/officeart/2005/8/layout/process3"/>
    <dgm:cxn modelId="{94754B0C-2804-4526-AC52-C6CEB0176606}" type="presParOf" srcId="{0D24CD4A-D665-406E-A651-A915C30674B5}" destId="{59EA45E3-698C-4708-80CC-298B57A4AA45}" srcOrd="1" destOrd="0" presId="urn:microsoft.com/office/officeart/2005/8/layout/process3"/>
    <dgm:cxn modelId="{CAF27BB2-C47C-4AA0-935F-B23ACC7BCF77}" type="presParOf" srcId="{59EA45E3-698C-4708-80CC-298B57A4AA45}" destId="{E8850311-6AE8-44D2-9813-8E440D4114A8}" srcOrd="0" destOrd="0" presId="urn:microsoft.com/office/officeart/2005/8/layout/process3"/>
    <dgm:cxn modelId="{7F886D19-8F91-4CF8-98C3-7DAA522F5B13}" type="presParOf" srcId="{0D24CD4A-D665-406E-A651-A915C30674B5}" destId="{B269457B-D996-4301-A975-7C50A8A324AE}" srcOrd="2" destOrd="0" presId="urn:microsoft.com/office/officeart/2005/8/layout/process3"/>
    <dgm:cxn modelId="{E54DB7A9-A471-4D97-A5A0-4BF66DFD976E}" type="presParOf" srcId="{B269457B-D996-4301-A975-7C50A8A324AE}" destId="{AD6AADDC-2173-454E-AC7A-F5603BFD6C48}" srcOrd="0" destOrd="0" presId="urn:microsoft.com/office/officeart/2005/8/layout/process3"/>
    <dgm:cxn modelId="{A2A2A546-87B2-45CA-8987-FBCEB4F5A430}" type="presParOf" srcId="{B269457B-D996-4301-A975-7C50A8A324AE}" destId="{62A9B5CA-F908-4ED0-A591-6E25EE49ECA5}" srcOrd="1" destOrd="0" presId="urn:microsoft.com/office/officeart/2005/8/layout/process3"/>
    <dgm:cxn modelId="{E5AB91F5-3082-4E9D-BCA4-456DDAE5EAD5}" type="presParOf" srcId="{B269457B-D996-4301-A975-7C50A8A324AE}" destId="{96FC1126-9687-4244-8522-7609831FF080}" srcOrd="2" destOrd="0" presId="urn:microsoft.com/office/officeart/2005/8/layout/process3"/>
    <dgm:cxn modelId="{F72F541C-BB1A-43A1-A7CF-08B1CDF158E1}" type="presParOf" srcId="{0D24CD4A-D665-406E-A651-A915C30674B5}" destId="{565DBCA5-ABD9-46D0-9BE8-CEEC52BDD89C}" srcOrd="3" destOrd="0" presId="urn:microsoft.com/office/officeart/2005/8/layout/process3"/>
    <dgm:cxn modelId="{354562FF-7DF1-42D7-801C-DB73505AD470}" type="presParOf" srcId="{565DBCA5-ABD9-46D0-9BE8-CEEC52BDD89C}" destId="{F2481B1F-3B4A-4C1A-B3C4-A81CC2E184A2}" srcOrd="0" destOrd="0" presId="urn:microsoft.com/office/officeart/2005/8/layout/process3"/>
    <dgm:cxn modelId="{73492744-C080-4895-9206-B5223D4606FA}" type="presParOf" srcId="{0D24CD4A-D665-406E-A651-A915C30674B5}" destId="{D589FDD7-CA00-4FD3-91B1-D27BE84BA40C}" srcOrd="4" destOrd="0" presId="urn:microsoft.com/office/officeart/2005/8/layout/process3"/>
    <dgm:cxn modelId="{B1392820-2A26-4014-86F0-733399AF3B4E}" type="presParOf" srcId="{D589FDD7-CA00-4FD3-91B1-D27BE84BA40C}" destId="{F0CFFB59-4F31-47C6-B4A1-778D3A5817D8}" srcOrd="0" destOrd="0" presId="urn:microsoft.com/office/officeart/2005/8/layout/process3"/>
    <dgm:cxn modelId="{F4519A41-BE73-4003-8E25-91F040888BFA}" type="presParOf" srcId="{D589FDD7-CA00-4FD3-91B1-D27BE84BA40C}" destId="{01644D45-B48E-4A0D-B125-62300A4CFE4B}" srcOrd="1" destOrd="0" presId="urn:microsoft.com/office/officeart/2005/8/layout/process3"/>
    <dgm:cxn modelId="{447FB97F-AE29-43D1-B6D0-0AE92BE2AE81}" type="presParOf" srcId="{D589FDD7-CA00-4FD3-91B1-D27BE84BA40C}" destId="{2FD421B4-D8B1-4AD9-8C77-A2472CEBAFDB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C4CA3A8-3971-7A46-B2F3-6BD20E020593}" type="doc">
      <dgm:prSet loTypeId="urn:microsoft.com/office/officeart/2005/8/layout/process2" loCatId="" qsTypeId="urn:microsoft.com/office/officeart/2005/8/quickstyle/3D6" qsCatId="3D" csTypeId="urn:microsoft.com/office/officeart/2005/8/colors/accent4_4" csCatId="accent4" phldr="1"/>
      <dgm:spPr/>
    </dgm:pt>
    <dgm:pt modelId="{EA3853A2-ADE8-4243-A7C2-56879D91A7DC}">
      <dgm:prSet phldrT="[Testo]" custT="1"/>
      <dgm:spPr/>
      <dgm:t>
        <a:bodyPr/>
        <a:lstStyle/>
        <a:p>
          <a:r>
            <a:rPr lang="it-IT" sz="1400" dirty="0" smtClean="0"/>
            <a:t>Non risponde</a:t>
          </a:r>
          <a:endParaRPr lang="it-IT" sz="1400" dirty="0"/>
        </a:p>
      </dgm:t>
    </dgm:pt>
    <dgm:pt modelId="{D8E50AAC-8EE6-034A-90DD-ED4B32DDB1C1}" type="parTrans" cxnId="{B4740D5A-E3AB-B141-9DF7-82A2008331D0}">
      <dgm:prSet/>
      <dgm:spPr/>
      <dgm:t>
        <a:bodyPr/>
        <a:lstStyle/>
        <a:p>
          <a:endParaRPr lang="it-IT" sz="1200"/>
        </a:p>
      </dgm:t>
    </dgm:pt>
    <dgm:pt modelId="{C888824A-C3F3-4949-9D03-F50FF84DFD27}" type="sibTrans" cxnId="{B4740D5A-E3AB-B141-9DF7-82A2008331D0}">
      <dgm:prSet custT="1"/>
      <dgm:spPr/>
      <dgm:t>
        <a:bodyPr/>
        <a:lstStyle/>
        <a:p>
          <a:endParaRPr lang="it-IT" sz="1200"/>
        </a:p>
      </dgm:t>
    </dgm:pt>
    <dgm:pt modelId="{457347EC-26C5-1F44-83B7-F612F06A3C9E}">
      <dgm:prSet phldrT="[Testo]" custT="1"/>
      <dgm:spPr/>
      <dgm:t>
        <a:bodyPr/>
        <a:lstStyle/>
        <a:p>
          <a:r>
            <a:rPr lang="it-IT" sz="1400" dirty="0" smtClean="0"/>
            <a:t>No respiro / respiro anormale</a:t>
          </a:r>
          <a:endParaRPr lang="it-IT" sz="1400" dirty="0"/>
        </a:p>
      </dgm:t>
    </dgm:pt>
    <dgm:pt modelId="{293E3006-6AE0-7D4C-9C5B-434155CD09A2}" type="parTrans" cxnId="{0F1B00BC-0D5C-3644-8123-70402476083F}">
      <dgm:prSet/>
      <dgm:spPr/>
      <dgm:t>
        <a:bodyPr/>
        <a:lstStyle/>
        <a:p>
          <a:endParaRPr lang="it-IT" sz="1200"/>
        </a:p>
      </dgm:t>
    </dgm:pt>
    <dgm:pt modelId="{6ECC0FED-8016-1A44-A07B-6DB9724C2AE0}" type="sibTrans" cxnId="{0F1B00BC-0D5C-3644-8123-70402476083F}">
      <dgm:prSet/>
      <dgm:spPr/>
      <dgm:t>
        <a:bodyPr/>
        <a:lstStyle/>
        <a:p>
          <a:endParaRPr lang="it-IT" sz="1200"/>
        </a:p>
      </dgm:t>
    </dgm:pt>
    <dgm:pt modelId="{A3FAA26B-2446-C145-8956-4E1009AC63C0}" type="pres">
      <dgm:prSet presAssocID="{1C4CA3A8-3971-7A46-B2F3-6BD20E020593}" presName="linearFlow" presStyleCnt="0">
        <dgm:presLayoutVars>
          <dgm:resizeHandles val="exact"/>
        </dgm:presLayoutVars>
      </dgm:prSet>
      <dgm:spPr/>
    </dgm:pt>
    <dgm:pt modelId="{D7356CAF-1FC4-BA49-B99E-A431DCEBF28B}" type="pres">
      <dgm:prSet presAssocID="{EA3853A2-ADE8-4243-A7C2-56879D91A7D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A746D2E-0351-3940-A44C-B73CBB11B3F9}" type="pres">
      <dgm:prSet presAssocID="{C888824A-C3F3-4949-9D03-F50FF84DFD27}" presName="sibTrans" presStyleLbl="sibTrans2D1" presStyleIdx="0" presStyleCnt="1"/>
      <dgm:spPr/>
      <dgm:t>
        <a:bodyPr/>
        <a:lstStyle/>
        <a:p>
          <a:endParaRPr lang="it-IT"/>
        </a:p>
      </dgm:t>
    </dgm:pt>
    <dgm:pt modelId="{D62DB8E3-B9D6-A641-9C14-78D98C0DC72A}" type="pres">
      <dgm:prSet presAssocID="{C888824A-C3F3-4949-9D03-F50FF84DFD27}" presName="connectorText" presStyleLbl="sibTrans2D1" presStyleIdx="0" presStyleCnt="1"/>
      <dgm:spPr/>
      <dgm:t>
        <a:bodyPr/>
        <a:lstStyle/>
        <a:p>
          <a:endParaRPr lang="it-IT"/>
        </a:p>
      </dgm:t>
    </dgm:pt>
    <dgm:pt modelId="{F99C59D0-385C-3545-AE78-0852B7E5D936}" type="pres">
      <dgm:prSet presAssocID="{457347EC-26C5-1F44-83B7-F612F06A3C9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ECEBA44-0BE1-5144-B995-C24DE66B3C67}" type="presOf" srcId="{C888824A-C3F3-4949-9D03-F50FF84DFD27}" destId="{6A746D2E-0351-3940-A44C-B73CBB11B3F9}" srcOrd="0" destOrd="0" presId="urn:microsoft.com/office/officeart/2005/8/layout/process2"/>
    <dgm:cxn modelId="{B4740D5A-E3AB-B141-9DF7-82A2008331D0}" srcId="{1C4CA3A8-3971-7A46-B2F3-6BD20E020593}" destId="{EA3853A2-ADE8-4243-A7C2-56879D91A7DC}" srcOrd="0" destOrd="0" parTransId="{D8E50AAC-8EE6-034A-90DD-ED4B32DDB1C1}" sibTransId="{C888824A-C3F3-4949-9D03-F50FF84DFD27}"/>
    <dgm:cxn modelId="{B6D0C7B7-56F5-BC4E-87A6-41B988F3B63D}" type="presOf" srcId="{457347EC-26C5-1F44-83B7-F612F06A3C9E}" destId="{F99C59D0-385C-3545-AE78-0852B7E5D936}" srcOrd="0" destOrd="0" presId="urn:microsoft.com/office/officeart/2005/8/layout/process2"/>
    <dgm:cxn modelId="{42D4C45D-6F30-9D43-BB67-EC96C2A24FA1}" type="presOf" srcId="{C888824A-C3F3-4949-9D03-F50FF84DFD27}" destId="{D62DB8E3-B9D6-A641-9C14-78D98C0DC72A}" srcOrd="1" destOrd="0" presId="urn:microsoft.com/office/officeart/2005/8/layout/process2"/>
    <dgm:cxn modelId="{C955161B-093F-9A4E-91BD-3DFA8A89F100}" type="presOf" srcId="{EA3853A2-ADE8-4243-A7C2-56879D91A7DC}" destId="{D7356CAF-1FC4-BA49-B99E-A431DCEBF28B}" srcOrd="0" destOrd="0" presId="urn:microsoft.com/office/officeart/2005/8/layout/process2"/>
    <dgm:cxn modelId="{F68907C6-B5A0-3949-8A10-D3B41CF4DB13}" type="presOf" srcId="{1C4CA3A8-3971-7A46-B2F3-6BD20E020593}" destId="{A3FAA26B-2446-C145-8956-4E1009AC63C0}" srcOrd="0" destOrd="0" presId="urn:microsoft.com/office/officeart/2005/8/layout/process2"/>
    <dgm:cxn modelId="{0F1B00BC-0D5C-3644-8123-70402476083F}" srcId="{1C4CA3A8-3971-7A46-B2F3-6BD20E020593}" destId="{457347EC-26C5-1F44-83B7-F612F06A3C9E}" srcOrd="1" destOrd="0" parTransId="{293E3006-6AE0-7D4C-9C5B-434155CD09A2}" sibTransId="{6ECC0FED-8016-1A44-A07B-6DB9724C2AE0}"/>
    <dgm:cxn modelId="{BE6FF37F-101C-6B4D-A09A-63C1EC8D7602}" type="presParOf" srcId="{A3FAA26B-2446-C145-8956-4E1009AC63C0}" destId="{D7356CAF-1FC4-BA49-B99E-A431DCEBF28B}" srcOrd="0" destOrd="0" presId="urn:microsoft.com/office/officeart/2005/8/layout/process2"/>
    <dgm:cxn modelId="{23E1F473-4F78-0C45-BB57-C61492DFE68B}" type="presParOf" srcId="{A3FAA26B-2446-C145-8956-4E1009AC63C0}" destId="{6A746D2E-0351-3940-A44C-B73CBB11B3F9}" srcOrd="1" destOrd="0" presId="urn:microsoft.com/office/officeart/2005/8/layout/process2"/>
    <dgm:cxn modelId="{6E6EBC97-6F54-FC49-BADE-E21B1473541F}" type="presParOf" srcId="{6A746D2E-0351-3940-A44C-B73CBB11B3F9}" destId="{D62DB8E3-B9D6-A641-9C14-78D98C0DC72A}" srcOrd="0" destOrd="0" presId="urn:microsoft.com/office/officeart/2005/8/layout/process2"/>
    <dgm:cxn modelId="{B6AC6A87-4697-4A46-984B-EEA2D7B66CB6}" type="presParOf" srcId="{A3FAA26B-2446-C145-8956-4E1009AC63C0}" destId="{F99C59D0-385C-3545-AE78-0852B7E5D936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31967E1-CBD2-4EA4-8EEB-C8B95C24CF1E}" type="doc">
      <dgm:prSet loTypeId="urn:microsoft.com/office/officeart/2005/8/layout/equation2" loCatId="process" qsTypeId="urn:microsoft.com/office/officeart/2005/8/quickstyle/3d2" qsCatId="3D" csTypeId="urn:microsoft.com/office/officeart/2005/8/colors/accent6_4" csCatId="accent6" phldr="1"/>
      <dgm:spPr/>
    </dgm:pt>
    <dgm:pt modelId="{C70BF6B6-8D8A-4D6C-8E7F-8C581BD4788D}">
      <dgm:prSet phldrT="[Testo]"/>
      <dgm:spPr>
        <a:gradFill rotWithShape="0">
          <a:gsLst>
            <a:gs pos="0">
              <a:srgbClr val="66FF33"/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 risponde</a:t>
          </a:r>
          <a:endParaRPr lang="it-IT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A6353-8E38-4D16-B0ED-51380362B6B1}" type="parTrans" cxnId="{11A17695-19EB-460E-A88A-96D635C60C75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2B08DC-869F-4AD9-96B8-53570BC9DD2E}" type="sibTrans" cxnId="{11A17695-19EB-460E-A88A-96D635C60C75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EE89EC-B98A-4CEB-85EC-592316769871}">
      <dgm:prSet phldrT="[Testo]"/>
      <dgm:spPr>
        <a:gradFill rotWithShape="0">
          <a:gsLst>
            <a:gs pos="0">
              <a:srgbClr val="FF0000"/>
            </a:gs>
            <a:gs pos="80000">
              <a:schemeClr val="accent6">
                <a:shade val="50000"/>
                <a:hueOff val="0"/>
                <a:satOff val="-27733"/>
                <a:lumOff val="46333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27733"/>
                <a:lumOff val="46333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 ha polso</a:t>
          </a:r>
          <a:endParaRPr lang="it-IT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5B318-C5DA-45A4-B3D2-C7F43715B0DD}" type="parTrans" cxnId="{384D7346-5754-487F-BA2C-44B613476061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E30B6B-749E-47A4-9FE7-E23DB446B0F2}" type="sibTrans" cxnId="{384D7346-5754-487F-BA2C-44B613476061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DC07E9-6670-4C9C-BF22-81EF62FA1693}">
      <dgm:prSet phldrT="[Testo]"/>
      <dgm:spPr>
        <a:solidFill>
          <a:srgbClr val="FF0000"/>
        </a:solidFill>
      </dgm:spPr>
      <dgm:t>
        <a:bodyPr/>
        <a:lstStyle/>
        <a:p>
          <a:r>
            <a: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ARRESTO CARDIO CIRCOLATORIO</a:t>
          </a:r>
          <a:endParaRPr lang="it-IT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6A7448-AA8A-42F2-A423-21880A53B29D}" type="parTrans" cxnId="{F52E409A-8DB0-43D3-ABB7-85396AEE4C2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A6DCF0-F4C6-4A21-BDE7-B149338EC017}" type="sibTrans" cxnId="{F52E409A-8DB0-43D3-ABB7-85396AEE4C2D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89ECE7-788A-4A20-B6C6-8F6E6349450E}">
      <dgm:prSet phldrT="[Testo]"/>
      <dgm:spPr/>
      <dgm:t>
        <a:bodyPr/>
        <a:lstStyle/>
        <a:p>
          <a:r>
            <a: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 respira</a:t>
          </a:r>
          <a:endParaRPr lang="it-IT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176EAF-F71F-4918-8CF1-9939B2270EBB}" type="parTrans" cxnId="{CF5F3BF4-848D-4593-BC09-0398AC1D97D0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CF081D-5797-4190-8D9A-73D1585E61AE}" type="sibTrans" cxnId="{CF5F3BF4-848D-4593-BC09-0398AC1D97D0}">
      <dgm:prSet/>
      <dgm:spPr/>
      <dgm:t>
        <a:bodyPr/>
        <a:lstStyle/>
        <a:p>
          <a:endParaRPr lang="it-IT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959D3B-BB39-4131-9565-F3167E214B96}" type="pres">
      <dgm:prSet presAssocID="{A31967E1-CBD2-4EA4-8EEB-C8B95C24CF1E}" presName="Name0" presStyleCnt="0">
        <dgm:presLayoutVars>
          <dgm:dir/>
          <dgm:resizeHandles val="exact"/>
        </dgm:presLayoutVars>
      </dgm:prSet>
      <dgm:spPr/>
    </dgm:pt>
    <dgm:pt modelId="{F1198510-962E-40A8-B312-090FE9F39D75}" type="pres">
      <dgm:prSet presAssocID="{A31967E1-CBD2-4EA4-8EEB-C8B95C24CF1E}" presName="vNodes" presStyleCnt="0"/>
      <dgm:spPr/>
    </dgm:pt>
    <dgm:pt modelId="{24D68D4D-9264-4185-AECB-13C9E7CC44C5}" type="pres">
      <dgm:prSet presAssocID="{C70BF6B6-8D8A-4D6C-8E7F-8C581BD4788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ADCC9AC-CA96-45C5-ADAC-AB1D08FA68E6}" type="pres">
      <dgm:prSet presAssocID="{7E2B08DC-869F-4AD9-96B8-53570BC9DD2E}" presName="spacerT" presStyleCnt="0"/>
      <dgm:spPr/>
    </dgm:pt>
    <dgm:pt modelId="{AAE07177-17BE-444D-BB5F-AE38B94918EA}" type="pres">
      <dgm:prSet presAssocID="{7E2B08DC-869F-4AD9-96B8-53570BC9DD2E}" presName="sibTrans" presStyleLbl="sibTrans2D1" presStyleIdx="0" presStyleCnt="3"/>
      <dgm:spPr/>
      <dgm:t>
        <a:bodyPr/>
        <a:lstStyle/>
        <a:p>
          <a:endParaRPr lang="it-IT"/>
        </a:p>
      </dgm:t>
    </dgm:pt>
    <dgm:pt modelId="{9CF646DB-DED0-4738-ADDE-0E9E54AC1D08}" type="pres">
      <dgm:prSet presAssocID="{7E2B08DC-869F-4AD9-96B8-53570BC9DD2E}" presName="spacerB" presStyleCnt="0"/>
      <dgm:spPr/>
    </dgm:pt>
    <dgm:pt modelId="{E16B16F4-F9C3-4393-8D9A-1A949A1471CA}" type="pres">
      <dgm:prSet presAssocID="{7F89ECE7-788A-4A20-B6C6-8F6E6349450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D2CCF14-C7A4-4A8A-9B9D-78F945800C7D}" type="pres">
      <dgm:prSet presAssocID="{83CF081D-5797-4190-8D9A-73D1585E61AE}" presName="spacerT" presStyleCnt="0"/>
      <dgm:spPr/>
    </dgm:pt>
    <dgm:pt modelId="{8C112285-2CDC-4322-A27C-86E2AD63EFD2}" type="pres">
      <dgm:prSet presAssocID="{83CF081D-5797-4190-8D9A-73D1585E61AE}" presName="sibTrans" presStyleLbl="sibTrans2D1" presStyleIdx="1" presStyleCnt="3"/>
      <dgm:spPr/>
      <dgm:t>
        <a:bodyPr/>
        <a:lstStyle/>
        <a:p>
          <a:endParaRPr lang="it-IT"/>
        </a:p>
      </dgm:t>
    </dgm:pt>
    <dgm:pt modelId="{106D3ED9-E299-4459-9E9A-DA3C79582CAF}" type="pres">
      <dgm:prSet presAssocID="{83CF081D-5797-4190-8D9A-73D1585E61AE}" presName="spacerB" presStyleCnt="0"/>
      <dgm:spPr/>
    </dgm:pt>
    <dgm:pt modelId="{58DA74A6-CCCC-456F-9A8F-C264C95332EE}" type="pres">
      <dgm:prSet presAssocID="{AAEE89EC-B98A-4CEB-85EC-59231676987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D767D5-F205-46E3-A9AD-DBAB61BDCEB5}" type="pres">
      <dgm:prSet presAssocID="{A31967E1-CBD2-4EA4-8EEB-C8B95C24CF1E}" presName="sibTransLast" presStyleLbl="sibTrans2D1" presStyleIdx="2" presStyleCnt="3"/>
      <dgm:spPr/>
      <dgm:t>
        <a:bodyPr/>
        <a:lstStyle/>
        <a:p>
          <a:endParaRPr lang="it-IT"/>
        </a:p>
      </dgm:t>
    </dgm:pt>
    <dgm:pt modelId="{08E1F519-AEE6-4B1B-A006-4010A468BC91}" type="pres">
      <dgm:prSet presAssocID="{A31967E1-CBD2-4EA4-8EEB-C8B95C24CF1E}" presName="connectorText" presStyleLbl="sibTrans2D1" presStyleIdx="2" presStyleCnt="3"/>
      <dgm:spPr/>
      <dgm:t>
        <a:bodyPr/>
        <a:lstStyle/>
        <a:p>
          <a:endParaRPr lang="it-IT"/>
        </a:p>
      </dgm:t>
    </dgm:pt>
    <dgm:pt modelId="{157D41A9-F07E-4FB1-9C3C-D3D0EAB27400}" type="pres">
      <dgm:prSet presAssocID="{A31967E1-CBD2-4EA4-8EEB-C8B95C24CF1E}" presName="las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84D7346-5754-487F-BA2C-44B613476061}" srcId="{A31967E1-CBD2-4EA4-8EEB-C8B95C24CF1E}" destId="{AAEE89EC-B98A-4CEB-85EC-592316769871}" srcOrd="2" destOrd="0" parTransId="{44D5B318-C5DA-45A4-B3D2-C7F43715B0DD}" sibTransId="{EAE30B6B-749E-47A4-9FE7-E23DB446B0F2}"/>
    <dgm:cxn modelId="{8C0CEA28-2258-4727-ABC2-C3C23025F485}" type="presOf" srcId="{7F89ECE7-788A-4A20-B6C6-8F6E6349450E}" destId="{E16B16F4-F9C3-4393-8D9A-1A949A1471CA}" srcOrd="0" destOrd="0" presId="urn:microsoft.com/office/officeart/2005/8/layout/equation2"/>
    <dgm:cxn modelId="{CF5F3BF4-848D-4593-BC09-0398AC1D97D0}" srcId="{A31967E1-CBD2-4EA4-8EEB-C8B95C24CF1E}" destId="{7F89ECE7-788A-4A20-B6C6-8F6E6349450E}" srcOrd="1" destOrd="0" parTransId="{59176EAF-F71F-4918-8CF1-9939B2270EBB}" sibTransId="{83CF081D-5797-4190-8D9A-73D1585E61AE}"/>
    <dgm:cxn modelId="{F52E409A-8DB0-43D3-ABB7-85396AEE4C2D}" srcId="{A31967E1-CBD2-4EA4-8EEB-C8B95C24CF1E}" destId="{F0DC07E9-6670-4C9C-BF22-81EF62FA1693}" srcOrd="3" destOrd="0" parTransId="{286A7448-AA8A-42F2-A423-21880A53B29D}" sibTransId="{5FA6DCF0-F4C6-4A21-BDE7-B149338EC017}"/>
    <dgm:cxn modelId="{55FD52E9-EF77-47E2-977F-34BF75BA5E87}" type="presOf" srcId="{83CF081D-5797-4190-8D9A-73D1585E61AE}" destId="{8C112285-2CDC-4322-A27C-86E2AD63EFD2}" srcOrd="0" destOrd="0" presId="urn:microsoft.com/office/officeart/2005/8/layout/equation2"/>
    <dgm:cxn modelId="{E4CAED01-45C2-4735-A990-55F7056DA75B}" type="presOf" srcId="{EAE30B6B-749E-47A4-9FE7-E23DB446B0F2}" destId="{08E1F519-AEE6-4B1B-A006-4010A468BC91}" srcOrd="1" destOrd="0" presId="urn:microsoft.com/office/officeart/2005/8/layout/equation2"/>
    <dgm:cxn modelId="{805C0B0A-B34D-4CC7-BCDE-0B167EF73698}" type="presOf" srcId="{C70BF6B6-8D8A-4D6C-8E7F-8C581BD4788D}" destId="{24D68D4D-9264-4185-AECB-13C9E7CC44C5}" srcOrd="0" destOrd="0" presId="urn:microsoft.com/office/officeart/2005/8/layout/equation2"/>
    <dgm:cxn modelId="{89E0B922-F269-4E88-80BA-3AD5ADB0F70E}" type="presOf" srcId="{F0DC07E9-6670-4C9C-BF22-81EF62FA1693}" destId="{157D41A9-F07E-4FB1-9C3C-D3D0EAB27400}" srcOrd="0" destOrd="0" presId="urn:microsoft.com/office/officeart/2005/8/layout/equation2"/>
    <dgm:cxn modelId="{911E1146-CC13-4CE5-ABA5-7ADECB78D9A9}" type="presOf" srcId="{EAE30B6B-749E-47A4-9FE7-E23DB446B0F2}" destId="{D0D767D5-F205-46E3-A9AD-DBAB61BDCEB5}" srcOrd="0" destOrd="0" presId="urn:microsoft.com/office/officeart/2005/8/layout/equation2"/>
    <dgm:cxn modelId="{C2F89CAE-FBAF-474F-944A-A261E05A4BC4}" type="presOf" srcId="{AAEE89EC-B98A-4CEB-85EC-592316769871}" destId="{58DA74A6-CCCC-456F-9A8F-C264C95332EE}" srcOrd="0" destOrd="0" presId="urn:microsoft.com/office/officeart/2005/8/layout/equation2"/>
    <dgm:cxn modelId="{11A17695-19EB-460E-A88A-96D635C60C75}" srcId="{A31967E1-CBD2-4EA4-8EEB-C8B95C24CF1E}" destId="{C70BF6B6-8D8A-4D6C-8E7F-8C581BD4788D}" srcOrd="0" destOrd="0" parTransId="{2D2A6353-8E38-4D16-B0ED-51380362B6B1}" sibTransId="{7E2B08DC-869F-4AD9-96B8-53570BC9DD2E}"/>
    <dgm:cxn modelId="{94D1AD00-93EA-48AC-B354-04AD9145FD25}" type="presOf" srcId="{7E2B08DC-869F-4AD9-96B8-53570BC9DD2E}" destId="{AAE07177-17BE-444D-BB5F-AE38B94918EA}" srcOrd="0" destOrd="0" presId="urn:microsoft.com/office/officeart/2005/8/layout/equation2"/>
    <dgm:cxn modelId="{6D2E7DF8-AF1C-4307-AB74-1F83A09201AF}" type="presOf" srcId="{A31967E1-CBD2-4EA4-8EEB-C8B95C24CF1E}" destId="{0A959D3B-BB39-4131-9565-F3167E214B96}" srcOrd="0" destOrd="0" presId="urn:microsoft.com/office/officeart/2005/8/layout/equation2"/>
    <dgm:cxn modelId="{08ED7610-1D06-42A5-BECA-4E28B4F99907}" type="presParOf" srcId="{0A959D3B-BB39-4131-9565-F3167E214B96}" destId="{F1198510-962E-40A8-B312-090FE9F39D75}" srcOrd="0" destOrd="0" presId="urn:microsoft.com/office/officeart/2005/8/layout/equation2"/>
    <dgm:cxn modelId="{90EC2BF4-844B-4DC2-8A1F-2F855BAFBE65}" type="presParOf" srcId="{F1198510-962E-40A8-B312-090FE9F39D75}" destId="{24D68D4D-9264-4185-AECB-13C9E7CC44C5}" srcOrd="0" destOrd="0" presId="urn:microsoft.com/office/officeart/2005/8/layout/equation2"/>
    <dgm:cxn modelId="{ACF45683-D22F-4D81-A380-D9F865073172}" type="presParOf" srcId="{F1198510-962E-40A8-B312-090FE9F39D75}" destId="{EADCC9AC-CA96-45C5-ADAC-AB1D08FA68E6}" srcOrd="1" destOrd="0" presId="urn:microsoft.com/office/officeart/2005/8/layout/equation2"/>
    <dgm:cxn modelId="{72407CF1-407F-481D-8673-C25F22C5D868}" type="presParOf" srcId="{F1198510-962E-40A8-B312-090FE9F39D75}" destId="{AAE07177-17BE-444D-BB5F-AE38B94918EA}" srcOrd="2" destOrd="0" presId="urn:microsoft.com/office/officeart/2005/8/layout/equation2"/>
    <dgm:cxn modelId="{7489DEAC-B882-4B56-9206-4599F9F2BC0D}" type="presParOf" srcId="{F1198510-962E-40A8-B312-090FE9F39D75}" destId="{9CF646DB-DED0-4738-ADDE-0E9E54AC1D08}" srcOrd="3" destOrd="0" presId="urn:microsoft.com/office/officeart/2005/8/layout/equation2"/>
    <dgm:cxn modelId="{14680342-5E4D-4CBD-94E1-3ACE1A34C7DE}" type="presParOf" srcId="{F1198510-962E-40A8-B312-090FE9F39D75}" destId="{E16B16F4-F9C3-4393-8D9A-1A949A1471CA}" srcOrd="4" destOrd="0" presId="urn:microsoft.com/office/officeart/2005/8/layout/equation2"/>
    <dgm:cxn modelId="{BE3ADFD2-F4A0-4345-BE39-DBE4E17FD004}" type="presParOf" srcId="{F1198510-962E-40A8-B312-090FE9F39D75}" destId="{9D2CCF14-C7A4-4A8A-9B9D-78F945800C7D}" srcOrd="5" destOrd="0" presId="urn:microsoft.com/office/officeart/2005/8/layout/equation2"/>
    <dgm:cxn modelId="{FE7265F9-70B5-43D6-9442-235AC0B0BC2B}" type="presParOf" srcId="{F1198510-962E-40A8-B312-090FE9F39D75}" destId="{8C112285-2CDC-4322-A27C-86E2AD63EFD2}" srcOrd="6" destOrd="0" presId="urn:microsoft.com/office/officeart/2005/8/layout/equation2"/>
    <dgm:cxn modelId="{8B953511-F4EE-4948-A02A-237FF0333DAB}" type="presParOf" srcId="{F1198510-962E-40A8-B312-090FE9F39D75}" destId="{106D3ED9-E299-4459-9E9A-DA3C79582CAF}" srcOrd="7" destOrd="0" presId="urn:microsoft.com/office/officeart/2005/8/layout/equation2"/>
    <dgm:cxn modelId="{B55860B8-9323-495A-A662-C01E31918B9D}" type="presParOf" srcId="{F1198510-962E-40A8-B312-090FE9F39D75}" destId="{58DA74A6-CCCC-456F-9A8F-C264C95332EE}" srcOrd="8" destOrd="0" presId="urn:microsoft.com/office/officeart/2005/8/layout/equation2"/>
    <dgm:cxn modelId="{BE36B676-D095-4314-9B57-4AAF68D0C8F9}" type="presParOf" srcId="{0A959D3B-BB39-4131-9565-F3167E214B96}" destId="{D0D767D5-F205-46E3-A9AD-DBAB61BDCEB5}" srcOrd="1" destOrd="0" presId="urn:microsoft.com/office/officeart/2005/8/layout/equation2"/>
    <dgm:cxn modelId="{EF80EEAB-1E30-410B-9835-2E201D1802B2}" type="presParOf" srcId="{D0D767D5-F205-46E3-A9AD-DBAB61BDCEB5}" destId="{08E1F519-AEE6-4B1B-A006-4010A468BC91}" srcOrd="0" destOrd="0" presId="urn:microsoft.com/office/officeart/2005/8/layout/equation2"/>
    <dgm:cxn modelId="{2A41A91A-2DB8-4450-8FF9-9193CDA2E948}" type="presParOf" srcId="{0A959D3B-BB39-4131-9565-F3167E214B96}" destId="{157D41A9-F07E-4FB1-9C3C-D3D0EAB2740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C4CA3A8-3971-7A46-B2F3-6BD20E020593}" type="doc">
      <dgm:prSet loTypeId="urn:microsoft.com/office/officeart/2005/8/layout/process2" loCatId="" qsTypeId="urn:microsoft.com/office/officeart/2005/8/quickstyle/3D6" qsCatId="3D" csTypeId="urn:microsoft.com/office/officeart/2005/8/colors/accent4_4" csCatId="accent4" phldr="1"/>
      <dgm:spPr/>
    </dgm:pt>
    <dgm:pt modelId="{EA3853A2-ADE8-4243-A7C2-56879D91A7DC}">
      <dgm:prSet phldrT="[Testo]"/>
      <dgm:spPr/>
      <dgm:t>
        <a:bodyPr/>
        <a:lstStyle/>
        <a:p>
          <a:r>
            <a:rPr lang="it-IT" dirty="0" smtClean="0"/>
            <a:t>Non risponde</a:t>
          </a:r>
          <a:endParaRPr lang="it-IT" dirty="0"/>
        </a:p>
      </dgm:t>
    </dgm:pt>
    <dgm:pt modelId="{D8E50AAC-8EE6-034A-90DD-ED4B32DDB1C1}" type="parTrans" cxnId="{B4740D5A-E3AB-B141-9DF7-82A2008331D0}">
      <dgm:prSet/>
      <dgm:spPr/>
      <dgm:t>
        <a:bodyPr/>
        <a:lstStyle/>
        <a:p>
          <a:endParaRPr lang="it-IT"/>
        </a:p>
      </dgm:t>
    </dgm:pt>
    <dgm:pt modelId="{C888824A-C3F3-4949-9D03-F50FF84DFD27}" type="sibTrans" cxnId="{B4740D5A-E3AB-B141-9DF7-82A2008331D0}">
      <dgm:prSet/>
      <dgm:spPr/>
      <dgm:t>
        <a:bodyPr/>
        <a:lstStyle/>
        <a:p>
          <a:endParaRPr lang="it-IT"/>
        </a:p>
      </dgm:t>
    </dgm:pt>
    <dgm:pt modelId="{457347EC-26C5-1F44-83B7-F612F06A3C9E}">
      <dgm:prSet phldrT="[Testo]"/>
      <dgm:spPr/>
      <dgm:t>
        <a:bodyPr/>
        <a:lstStyle/>
        <a:p>
          <a:r>
            <a:rPr lang="it-IT" dirty="0" smtClean="0"/>
            <a:t>No respiro / respiro anormale</a:t>
          </a:r>
          <a:endParaRPr lang="it-IT" dirty="0"/>
        </a:p>
      </dgm:t>
    </dgm:pt>
    <dgm:pt modelId="{293E3006-6AE0-7D4C-9C5B-434155CD09A2}" type="parTrans" cxnId="{0F1B00BC-0D5C-3644-8123-70402476083F}">
      <dgm:prSet/>
      <dgm:spPr/>
      <dgm:t>
        <a:bodyPr/>
        <a:lstStyle/>
        <a:p>
          <a:endParaRPr lang="it-IT"/>
        </a:p>
      </dgm:t>
    </dgm:pt>
    <dgm:pt modelId="{6ECC0FED-8016-1A44-A07B-6DB9724C2AE0}" type="sibTrans" cxnId="{0F1B00BC-0D5C-3644-8123-70402476083F}">
      <dgm:prSet/>
      <dgm:spPr/>
      <dgm:t>
        <a:bodyPr/>
        <a:lstStyle/>
        <a:p>
          <a:endParaRPr lang="it-IT"/>
        </a:p>
      </dgm:t>
    </dgm:pt>
    <dgm:pt modelId="{D123C5A8-2817-0C4C-8E47-D25438EE7EC6}">
      <dgm:prSet phldrT="[Testo]"/>
      <dgm:spPr/>
      <dgm:t>
        <a:bodyPr/>
        <a:lstStyle/>
        <a:p>
          <a:r>
            <a:rPr lang="it-IT" dirty="0" smtClean="0"/>
            <a:t>START CPR</a:t>
          </a:r>
          <a:endParaRPr lang="it-IT" dirty="0"/>
        </a:p>
      </dgm:t>
    </dgm:pt>
    <dgm:pt modelId="{E5E21DF5-93C3-F444-A3CD-736421E131BF}" type="parTrans" cxnId="{5F21C681-3525-B44F-A42E-6330D0AA6CC3}">
      <dgm:prSet/>
      <dgm:spPr/>
      <dgm:t>
        <a:bodyPr/>
        <a:lstStyle/>
        <a:p>
          <a:endParaRPr lang="it-IT"/>
        </a:p>
      </dgm:t>
    </dgm:pt>
    <dgm:pt modelId="{77EC891C-83F0-9347-9F4E-2F4F5EEE4D9B}" type="sibTrans" cxnId="{5F21C681-3525-B44F-A42E-6330D0AA6CC3}">
      <dgm:prSet/>
      <dgm:spPr/>
      <dgm:t>
        <a:bodyPr/>
        <a:lstStyle/>
        <a:p>
          <a:endParaRPr lang="it-IT"/>
        </a:p>
      </dgm:t>
    </dgm:pt>
    <dgm:pt modelId="{A3FAA26B-2446-C145-8956-4E1009AC63C0}" type="pres">
      <dgm:prSet presAssocID="{1C4CA3A8-3971-7A46-B2F3-6BD20E020593}" presName="linearFlow" presStyleCnt="0">
        <dgm:presLayoutVars>
          <dgm:resizeHandles val="exact"/>
        </dgm:presLayoutVars>
      </dgm:prSet>
      <dgm:spPr/>
    </dgm:pt>
    <dgm:pt modelId="{D7356CAF-1FC4-BA49-B99E-A431DCEBF28B}" type="pres">
      <dgm:prSet presAssocID="{EA3853A2-ADE8-4243-A7C2-56879D91A7D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A746D2E-0351-3940-A44C-B73CBB11B3F9}" type="pres">
      <dgm:prSet presAssocID="{C888824A-C3F3-4949-9D03-F50FF84DFD27}" presName="sibTrans" presStyleLbl="sibTrans2D1" presStyleIdx="0" presStyleCnt="2"/>
      <dgm:spPr/>
      <dgm:t>
        <a:bodyPr/>
        <a:lstStyle/>
        <a:p>
          <a:endParaRPr lang="it-IT"/>
        </a:p>
      </dgm:t>
    </dgm:pt>
    <dgm:pt modelId="{D62DB8E3-B9D6-A641-9C14-78D98C0DC72A}" type="pres">
      <dgm:prSet presAssocID="{C888824A-C3F3-4949-9D03-F50FF84DFD27}" presName="connectorText" presStyleLbl="sibTrans2D1" presStyleIdx="0" presStyleCnt="2"/>
      <dgm:spPr/>
      <dgm:t>
        <a:bodyPr/>
        <a:lstStyle/>
        <a:p>
          <a:endParaRPr lang="it-IT"/>
        </a:p>
      </dgm:t>
    </dgm:pt>
    <dgm:pt modelId="{F99C59D0-385C-3545-AE78-0852B7E5D936}" type="pres">
      <dgm:prSet presAssocID="{457347EC-26C5-1F44-83B7-F612F06A3C9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4F39A2-97FD-F443-ACF3-D0D5F593439E}" type="pres">
      <dgm:prSet presAssocID="{6ECC0FED-8016-1A44-A07B-6DB9724C2AE0}" presName="sibTrans" presStyleLbl="sibTrans2D1" presStyleIdx="1" presStyleCnt="2"/>
      <dgm:spPr/>
      <dgm:t>
        <a:bodyPr/>
        <a:lstStyle/>
        <a:p>
          <a:endParaRPr lang="it-IT"/>
        </a:p>
      </dgm:t>
    </dgm:pt>
    <dgm:pt modelId="{35C2862C-7DA9-B84C-A76B-95137D3D4A67}" type="pres">
      <dgm:prSet presAssocID="{6ECC0FED-8016-1A44-A07B-6DB9724C2AE0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AC0EE7BC-D7E1-B244-9B15-F4FED76E232E}" type="pres">
      <dgm:prSet presAssocID="{D123C5A8-2817-0C4C-8E47-D25438EE7EC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4740D5A-E3AB-B141-9DF7-82A2008331D0}" srcId="{1C4CA3A8-3971-7A46-B2F3-6BD20E020593}" destId="{EA3853A2-ADE8-4243-A7C2-56879D91A7DC}" srcOrd="0" destOrd="0" parTransId="{D8E50AAC-8EE6-034A-90DD-ED4B32DDB1C1}" sibTransId="{C888824A-C3F3-4949-9D03-F50FF84DFD27}"/>
    <dgm:cxn modelId="{0F1B00BC-0D5C-3644-8123-70402476083F}" srcId="{1C4CA3A8-3971-7A46-B2F3-6BD20E020593}" destId="{457347EC-26C5-1F44-83B7-F612F06A3C9E}" srcOrd="1" destOrd="0" parTransId="{293E3006-6AE0-7D4C-9C5B-434155CD09A2}" sibTransId="{6ECC0FED-8016-1A44-A07B-6DB9724C2AE0}"/>
    <dgm:cxn modelId="{5F21C681-3525-B44F-A42E-6330D0AA6CC3}" srcId="{1C4CA3A8-3971-7A46-B2F3-6BD20E020593}" destId="{D123C5A8-2817-0C4C-8E47-D25438EE7EC6}" srcOrd="2" destOrd="0" parTransId="{E5E21DF5-93C3-F444-A3CD-736421E131BF}" sibTransId="{77EC891C-83F0-9347-9F4E-2F4F5EEE4D9B}"/>
    <dgm:cxn modelId="{8FD232D3-CCD0-D743-AB54-35818D783BAD}" type="presOf" srcId="{C888824A-C3F3-4949-9D03-F50FF84DFD27}" destId="{D62DB8E3-B9D6-A641-9C14-78D98C0DC72A}" srcOrd="1" destOrd="0" presId="urn:microsoft.com/office/officeart/2005/8/layout/process2"/>
    <dgm:cxn modelId="{48180949-EF3B-FF40-9CFA-F663998ABB94}" type="presOf" srcId="{D123C5A8-2817-0C4C-8E47-D25438EE7EC6}" destId="{AC0EE7BC-D7E1-B244-9B15-F4FED76E232E}" srcOrd="0" destOrd="0" presId="urn:microsoft.com/office/officeart/2005/8/layout/process2"/>
    <dgm:cxn modelId="{6FA9CDA0-FB97-0645-ABE7-6585F0A1AA33}" type="presOf" srcId="{1C4CA3A8-3971-7A46-B2F3-6BD20E020593}" destId="{A3FAA26B-2446-C145-8956-4E1009AC63C0}" srcOrd="0" destOrd="0" presId="urn:microsoft.com/office/officeart/2005/8/layout/process2"/>
    <dgm:cxn modelId="{D6439550-BA3B-2D46-82CF-79B527D1A306}" type="presOf" srcId="{457347EC-26C5-1F44-83B7-F612F06A3C9E}" destId="{F99C59D0-385C-3545-AE78-0852B7E5D936}" srcOrd="0" destOrd="0" presId="urn:microsoft.com/office/officeart/2005/8/layout/process2"/>
    <dgm:cxn modelId="{D543BD28-A6AF-F84D-BA39-3F8E5E1E682A}" type="presOf" srcId="{6ECC0FED-8016-1A44-A07B-6DB9724C2AE0}" destId="{EB4F39A2-97FD-F443-ACF3-D0D5F593439E}" srcOrd="0" destOrd="0" presId="urn:microsoft.com/office/officeart/2005/8/layout/process2"/>
    <dgm:cxn modelId="{05AB88BA-C04A-D340-829E-1E845943947D}" type="presOf" srcId="{6ECC0FED-8016-1A44-A07B-6DB9724C2AE0}" destId="{35C2862C-7DA9-B84C-A76B-95137D3D4A67}" srcOrd="1" destOrd="0" presId="urn:microsoft.com/office/officeart/2005/8/layout/process2"/>
    <dgm:cxn modelId="{3120FC55-80DF-E14D-B6B3-CD82945BC3A8}" type="presOf" srcId="{EA3853A2-ADE8-4243-A7C2-56879D91A7DC}" destId="{D7356CAF-1FC4-BA49-B99E-A431DCEBF28B}" srcOrd="0" destOrd="0" presId="urn:microsoft.com/office/officeart/2005/8/layout/process2"/>
    <dgm:cxn modelId="{A52817A2-87E8-5245-972E-8468BC9BB242}" type="presOf" srcId="{C888824A-C3F3-4949-9D03-F50FF84DFD27}" destId="{6A746D2E-0351-3940-A44C-B73CBB11B3F9}" srcOrd="0" destOrd="0" presId="urn:microsoft.com/office/officeart/2005/8/layout/process2"/>
    <dgm:cxn modelId="{16C3D17C-E649-6B47-93E2-CC514FDC08A5}" type="presParOf" srcId="{A3FAA26B-2446-C145-8956-4E1009AC63C0}" destId="{D7356CAF-1FC4-BA49-B99E-A431DCEBF28B}" srcOrd="0" destOrd="0" presId="urn:microsoft.com/office/officeart/2005/8/layout/process2"/>
    <dgm:cxn modelId="{AE11E77E-B8C1-2143-ABE3-1310A7921BAD}" type="presParOf" srcId="{A3FAA26B-2446-C145-8956-4E1009AC63C0}" destId="{6A746D2E-0351-3940-A44C-B73CBB11B3F9}" srcOrd="1" destOrd="0" presId="urn:microsoft.com/office/officeart/2005/8/layout/process2"/>
    <dgm:cxn modelId="{7DACC55D-46A0-DC43-B9ED-21EC69E6522A}" type="presParOf" srcId="{6A746D2E-0351-3940-A44C-B73CBB11B3F9}" destId="{D62DB8E3-B9D6-A641-9C14-78D98C0DC72A}" srcOrd="0" destOrd="0" presId="urn:microsoft.com/office/officeart/2005/8/layout/process2"/>
    <dgm:cxn modelId="{59D8AF5E-72A2-9A4E-A627-48CB31D4BCBD}" type="presParOf" srcId="{A3FAA26B-2446-C145-8956-4E1009AC63C0}" destId="{F99C59D0-385C-3545-AE78-0852B7E5D936}" srcOrd="2" destOrd="0" presId="urn:microsoft.com/office/officeart/2005/8/layout/process2"/>
    <dgm:cxn modelId="{09B34B03-AB20-6A46-8D52-7D0500045BDD}" type="presParOf" srcId="{A3FAA26B-2446-C145-8956-4E1009AC63C0}" destId="{EB4F39A2-97FD-F443-ACF3-D0D5F593439E}" srcOrd="3" destOrd="0" presId="urn:microsoft.com/office/officeart/2005/8/layout/process2"/>
    <dgm:cxn modelId="{01510735-6EAC-474A-B40E-F78A4C202FA2}" type="presParOf" srcId="{EB4F39A2-97FD-F443-ACF3-D0D5F593439E}" destId="{35C2862C-7DA9-B84C-A76B-95137D3D4A67}" srcOrd="0" destOrd="0" presId="urn:microsoft.com/office/officeart/2005/8/layout/process2"/>
    <dgm:cxn modelId="{64344906-FA74-8E42-800E-700CB67580CE}" type="presParOf" srcId="{A3FAA26B-2446-C145-8956-4E1009AC63C0}" destId="{AC0EE7BC-D7E1-B244-9B15-F4FED76E232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615F22F-151E-4FC4-A296-55DD57664E71}" type="doc">
      <dgm:prSet loTypeId="urn:microsoft.com/office/officeart/2005/8/layout/arrow5" loCatId="relationship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70FD78-2B00-4361-A4F4-D8B9071F6C70}">
      <dgm:prSet phldrT="[Testo]"/>
      <dgm:spPr>
        <a:solidFill>
          <a:srgbClr val="00B0F0"/>
        </a:solidFill>
      </dgm:spPr>
      <dgm:t>
        <a:bodyPr/>
        <a:lstStyle/>
        <a:p>
          <a:r>
            <a:rPr lang="it-IT" dirty="0" smtClean="0"/>
            <a:t>Arresto respiratorio</a:t>
          </a:r>
          <a:endParaRPr lang="it-IT" dirty="0"/>
        </a:p>
      </dgm:t>
    </dgm:pt>
    <dgm:pt modelId="{D6D7A94C-D66D-4C09-915D-800C75FDA47A}" type="sibTrans" cxnId="{1EA8E70F-5FA5-495B-B73B-6497AE903A22}">
      <dgm:prSet/>
      <dgm:spPr/>
      <dgm:t>
        <a:bodyPr/>
        <a:lstStyle/>
        <a:p>
          <a:endParaRPr lang="it-IT"/>
        </a:p>
      </dgm:t>
    </dgm:pt>
    <dgm:pt modelId="{B607D60C-FFD0-4480-88D6-56C146803D90}" type="parTrans" cxnId="{1EA8E70F-5FA5-495B-B73B-6497AE903A22}">
      <dgm:prSet/>
      <dgm:spPr/>
      <dgm:t>
        <a:bodyPr/>
        <a:lstStyle/>
        <a:p>
          <a:endParaRPr lang="it-IT"/>
        </a:p>
      </dgm:t>
    </dgm:pt>
    <dgm:pt modelId="{3FFC6B42-4708-41A7-AFB3-1C8591003664}" type="pres">
      <dgm:prSet presAssocID="{A615F22F-151E-4FC4-A296-55DD57664E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272682A-3850-4802-9E0D-E4E8AA6B8DEF}" type="pres">
      <dgm:prSet presAssocID="{8770FD78-2B00-4361-A4F4-D8B9071F6C70}" presName="arrow" presStyleLbl="node1" presStyleIdx="0" presStyleCnt="1" custRadScaleRad="127823" custRadScaleInc="-1069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EA8E70F-5FA5-495B-B73B-6497AE903A22}" srcId="{A615F22F-151E-4FC4-A296-55DD57664E71}" destId="{8770FD78-2B00-4361-A4F4-D8B9071F6C70}" srcOrd="0" destOrd="0" parTransId="{B607D60C-FFD0-4480-88D6-56C146803D90}" sibTransId="{D6D7A94C-D66D-4C09-915D-800C75FDA47A}"/>
    <dgm:cxn modelId="{5D26A9D7-9FD0-487F-9DA5-705D938B0B85}" type="presOf" srcId="{A615F22F-151E-4FC4-A296-55DD57664E71}" destId="{3FFC6B42-4708-41A7-AFB3-1C8591003664}" srcOrd="0" destOrd="0" presId="urn:microsoft.com/office/officeart/2005/8/layout/arrow5"/>
    <dgm:cxn modelId="{16D312AE-AD1E-4708-A9E9-4DDCA1C86E98}" type="presOf" srcId="{8770FD78-2B00-4361-A4F4-D8B9071F6C70}" destId="{B272682A-3850-4802-9E0D-E4E8AA6B8DEF}" srcOrd="0" destOrd="0" presId="urn:microsoft.com/office/officeart/2005/8/layout/arrow5"/>
    <dgm:cxn modelId="{B3B07F38-AB23-4083-BB27-1289D41E32E8}" type="presParOf" srcId="{3FFC6B42-4708-41A7-AFB3-1C8591003664}" destId="{B272682A-3850-4802-9E0D-E4E8AA6B8DEF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C4CA3A8-3971-7A46-B2F3-6BD20E020593}" type="doc">
      <dgm:prSet loTypeId="urn:microsoft.com/office/officeart/2005/8/layout/process2" loCatId="" qsTypeId="urn:microsoft.com/office/officeart/2005/8/quickstyle/3D6" qsCatId="3D" csTypeId="urn:microsoft.com/office/officeart/2005/8/colors/accent4_4" csCatId="accent4" phldr="1"/>
      <dgm:spPr/>
    </dgm:pt>
    <dgm:pt modelId="{EA3853A2-ADE8-4243-A7C2-56879D91A7DC}">
      <dgm:prSet phldrT="[Testo]"/>
      <dgm:spPr/>
      <dgm:t>
        <a:bodyPr/>
        <a:lstStyle/>
        <a:p>
          <a:r>
            <a:rPr lang="it-IT" dirty="0" smtClean="0"/>
            <a:t>Non risponde</a:t>
          </a:r>
          <a:endParaRPr lang="it-IT" dirty="0"/>
        </a:p>
      </dgm:t>
    </dgm:pt>
    <dgm:pt modelId="{D8E50AAC-8EE6-034A-90DD-ED4B32DDB1C1}" type="parTrans" cxnId="{B4740D5A-E3AB-B141-9DF7-82A2008331D0}">
      <dgm:prSet/>
      <dgm:spPr/>
      <dgm:t>
        <a:bodyPr/>
        <a:lstStyle/>
        <a:p>
          <a:endParaRPr lang="it-IT"/>
        </a:p>
      </dgm:t>
    </dgm:pt>
    <dgm:pt modelId="{C888824A-C3F3-4949-9D03-F50FF84DFD27}" type="sibTrans" cxnId="{B4740D5A-E3AB-B141-9DF7-82A2008331D0}">
      <dgm:prSet/>
      <dgm:spPr/>
      <dgm:t>
        <a:bodyPr/>
        <a:lstStyle/>
        <a:p>
          <a:endParaRPr lang="it-IT"/>
        </a:p>
      </dgm:t>
    </dgm:pt>
    <dgm:pt modelId="{457347EC-26C5-1F44-83B7-F612F06A3C9E}">
      <dgm:prSet phldrT="[Testo]"/>
      <dgm:spPr/>
      <dgm:t>
        <a:bodyPr/>
        <a:lstStyle/>
        <a:p>
          <a:r>
            <a:rPr lang="it-IT" dirty="0" smtClean="0"/>
            <a:t>No respiro / respiro anormale</a:t>
          </a:r>
          <a:endParaRPr lang="it-IT" dirty="0"/>
        </a:p>
      </dgm:t>
    </dgm:pt>
    <dgm:pt modelId="{293E3006-6AE0-7D4C-9C5B-434155CD09A2}" type="parTrans" cxnId="{0F1B00BC-0D5C-3644-8123-70402476083F}">
      <dgm:prSet/>
      <dgm:spPr/>
      <dgm:t>
        <a:bodyPr/>
        <a:lstStyle/>
        <a:p>
          <a:endParaRPr lang="it-IT"/>
        </a:p>
      </dgm:t>
    </dgm:pt>
    <dgm:pt modelId="{6ECC0FED-8016-1A44-A07B-6DB9724C2AE0}" type="sibTrans" cxnId="{0F1B00BC-0D5C-3644-8123-70402476083F}">
      <dgm:prSet/>
      <dgm:spPr/>
      <dgm:t>
        <a:bodyPr/>
        <a:lstStyle/>
        <a:p>
          <a:endParaRPr lang="it-IT"/>
        </a:p>
      </dgm:t>
    </dgm:pt>
    <dgm:pt modelId="{D123C5A8-2817-0C4C-8E47-D25438EE7EC6}">
      <dgm:prSet phldrT="[Testo]"/>
      <dgm:spPr/>
      <dgm:t>
        <a:bodyPr/>
        <a:lstStyle/>
        <a:p>
          <a:r>
            <a:rPr lang="it-IT" dirty="0" smtClean="0"/>
            <a:t>START CPR</a:t>
          </a:r>
          <a:endParaRPr lang="it-IT" dirty="0"/>
        </a:p>
      </dgm:t>
    </dgm:pt>
    <dgm:pt modelId="{E5E21DF5-93C3-F444-A3CD-736421E131BF}" type="parTrans" cxnId="{5F21C681-3525-B44F-A42E-6330D0AA6CC3}">
      <dgm:prSet/>
      <dgm:spPr/>
      <dgm:t>
        <a:bodyPr/>
        <a:lstStyle/>
        <a:p>
          <a:endParaRPr lang="it-IT"/>
        </a:p>
      </dgm:t>
    </dgm:pt>
    <dgm:pt modelId="{77EC891C-83F0-9347-9F4E-2F4F5EEE4D9B}" type="sibTrans" cxnId="{5F21C681-3525-B44F-A42E-6330D0AA6CC3}">
      <dgm:prSet/>
      <dgm:spPr/>
      <dgm:t>
        <a:bodyPr/>
        <a:lstStyle/>
        <a:p>
          <a:endParaRPr lang="it-IT"/>
        </a:p>
      </dgm:t>
    </dgm:pt>
    <dgm:pt modelId="{41185F04-49BA-CC44-B120-88A3B8D5D682}">
      <dgm:prSet phldrT="[Testo]"/>
      <dgm:spPr/>
      <dgm:t>
        <a:bodyPr/>
        <a:lstStyle/>
        <a:p>
          <a:r>
            <a:rPr lang="it-IT" dirty="0" smtClean="0"/>
            <a:t>Ogni 2 minuti di CPR verifica ritmo con  defibrillatore</a:t>
          </a:r>
          <a:endParaRPr lang="it-IT" dirty="0"/>
        </a:p>
      </dgm:t>
    </dgm:pt>
    <dgm:pt modelId="{72173FBB-48A0-DE40-866D-898887995513}" type="parTrans" cxnId="{E095514E-AE09-9B40-A132-6AF388BBAAFC}">
      <dgm:prSet/>
      <dgm:spPr/>
      <dgm:t>
        <a:bodyPr/>
        <a:lstStyle/>
        <a:p>
          <a:endParaRPr lang="it-IT"/>
        </a:p>
      </dgm:t>
    </dgm:pt>
    <dgm:pt modelId="{5BF3BBBF-18BE-284D-B66E-E8D951E89F84}" type="sibTrans" cxnId="{E095514E-AE09-9B40-A132-6AF388BBAAFC}">
      <dgm:prSet/>
      <dgm:spPr/>
      <dgm:t>
        <a:bodyPr/>
        <a:lstStyle/>
        <a:p>
          <a:endParaRPr lang="it-IT"/>
        </a:p>
      </dgm:t>
    </dgm:pt>
    <dgm:pt modelId="{A3FAA26B-2446-C145-8956-4E1009AC63C0}" type="pres">
      <dgm:prSet presAssocID="{1C4CA3A8-3971-7A46-B2F3-6BD20E020593}" presName="linearFlow" presStyleCnt="0">
        <dgm:presLayoutVars>
          <dgm:resizeHandles val="exact"/>
        </dgm:presLayoutVars>
      </dgm:prSet>
      <dgm:spPr/>
    </dgm:pt>
    <dgm:pt modelId="{D7356CAF-1FC4-BA49-B99E-A431DCEBF28B}" type="pres">
      <dgm:prSet presAssocID="{EA3853A2-ADE8-4243-A7C2-56879D91A7D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A746D2E-0351-3940-A44C-B73CBB11B3F9}" type="pres">
      <dgm:prSet presAssocID="{C888824A-C3F3-4949-9D03-F50FF84DFD27}" presName="sibTrans" presStyleLbl="sibTrans2D1" presStyleIdx="0" presStyleCnt="3"/>
      <dgm:spPr/>
      <dgm:t>
        <a:bodyPr/>
        <a:lstStyle/>
        <a:p>
          <a:endParaRPr lang="it-IT"/>
        </a:p>
      </dgm:t>
    </dgm:pt>
    <dgm:pt modelId="{D62DB8E3-B9D6-A641-9C14-78D98C0DC72A}" type="pres">
      <dgm:prSet presAssocID="{C888824A-C3F3-4949-9D03-F50FF84DFD27}" presName="connectorText" presStyleLbl="sibTrans2D1" presStyleIdx="0" presStyleCnt="3"/>
      <dgm:spPr/>
      <dgm:t>
        <a:bodyPr/>
        <a:lstStyle/>
        <a:p>
          <a:endParaRPr lang="it-IT"/>
        </a:p>
      </dgm:t>
    </dgm:pt>
    <dgm:pt modelId="{F99C59D0-385C-3545-AE78-0852B7E5D936}" type="pres">
      <dgm:prSet presAssocID="{457347EC-26C5-1F44-83B7-F612F06A3C9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4F39A2-97FD-F443-ACF3-D0D5F593439E}" type="pres">
      <dgm:prSet presAssocID="{6ECC0FED-8016-1A44-A07B-6DB9724C2AE0}" presName="sibTrans" presStyleLbl="sibTrans2D1" presStyleIdx="1" presStyleCnt="3"/>
      <dgm:spPr/>
      <dgm:t>
        <a:bodyPr/>
        <a:lstStyle/>
        <a:p>
          <a:endParaRPr lang="it-IT"/>
        </a:p>
      </dgm:t>
    </dgm:pt>
    <dgm:pt modelId="{35C2862C-7DA9-B84C-A76B-95137D3D4A67}" type="pres">
      <dgm:prSet presAssocID="{6ECC0FED-8016-1A44-A07B-6DB9724C2AE0}" presName="connectorText" presStyleLbl="sibTrans2D1" presStyleIdx="1" presStyleCnt="3"/>
      <dgm:spPr/>
      <dgm:t>
        <a:bodyPr/>
        <a:lstStyle/>
        <a:p>
          <a:endParaRPr lang="it-IT"/>
        </a:p>
      </dgm:t>
    </dgm:pt>
    <dgm:pt modelId="{AC0EE7BC-D7E1-B244-9B15-F4FED76E232E}" type="pres">
      <dgm:prSet presAssocID="{D123C5A8-2817-0C4C-8E47-D25438EE7EC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04F43A-6F17-3248-96D8-7CBF7B454B33}" type="pres">
      <dgm:prSet presAssocID="{77EC891C-83F0-9347-9F4E-2F4F5EEE4D9B}" presName="sibTrans" presStyleLbl="sibTrans2D1" presStyleIdx="2" presStyleCnt="3"/>
      <dgm:spPr/>
      <dgm:t>
        <a:bodyPr/>
        <a:lstStyle/>
        <a:p>
          <a:endParaRPr lang="it-IT"/>
        </a:p>
      </dgm:t>
    </dgm:pt>
    <dgm:pt modelId="{043FF63C-93D6-9A4D-ABD0-1F2568571681}" type="pres">
      <dgm:prSet presAssocID="{77EC891C-83F0-9347-9F4E-2F4F5EEE4D9B}" presName="connectorText" presStyleLbl="sibTrans2D1" presStyleIdx="2" presStyleCnt="3"/>
      <dgm:spPr/>
      <dgm:t>
        <a:bodyPr/>
        <a:lstStyle/>
        <a:p>
          <a:endParaRPr lang="it-IT"/>
        </a:p>
      </dgm:t>
    </dgm:pt>
    <dgm:pt modelId="{F15AD9A0-FEE6-104D-B5B9-3754D81B1B24}" type="pres">
      <dgm:prSet presAssocID="{41185F04-49BA-CC44-B120-88A3B8D5D68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7CFD1EA-9FAA-E74C-83ED-A4B9CB000671}" type="presOf" srcId="{41185F04-49BA-CC44-B120-88A3B8D5D682}" destId="{F15AD9A0-FEE6-104D-B5B9-3754D81B1B24}" srcOrd="0" destOrd="0" presId="urn:microsoft.com/office/officeart/2005/8/layout/process2"/>
    <dgm:cxn modelId="{0F1B00BC-0D5C-3644-8123-70402476083F}" srcId="{1C4CA3A8-3971-7A46-B2F3-6BD20E020593}" destId="{457347EC-26C5-1F44-83B7-F612F06A3C9E}" srcOrd="1" destOrd="0" parTransId="{293E3006-6AE0-7D4C-9C5B-434155CD09A2}" sibTransId="{6ECC0FED-8016-1A44-A07B-6DB9724C2AE0}"/>
    <dgm:cxn modelId="{09675EC5-CCCF-AA40-873A-3429C875375F}" type="presOf" srcId="{EA3853A2-ADE8-4243-A7C2-56879D91A7DC}" destId="{D7356CAF-1FC4-BA49-B99E-A431DCEBF28B}" srcOrd="0" destOrd="0" presId="urn:microsoft.com/office/officeart/2005/8/layout/process2"/>
    <dgm:cxn modelId="{5F21C681-3525-B44F-A42E-6330D0AA6CC3}" srcId="{1C4CA3A8-3971-7A46-B2F3-6BD20E020593}" destId="{D123C5A8-2817-0C4C-8E47-D25438EE7EC6}" srcOrd="2" destOrd="0" parTransId="{E5E21DF5-93C3-F444-A3CD-736421E131BF}" sibTransId="{77EC891C-83F0-9347-9F4E-2F4F5EEE4D9B}"/>
    <dgm:cxn modelId="{3778C20C-6758-4F48-9D39-B66162C9BAE2}" type="presOf" srcId="{C888824A-C3F3-4949-9D03-F50FF84DFD27}" destId="{D62DB8E3-B9D6-A641-9C14-78D98C0DC72A}" srcOrd="1" destOrd="0" presId="urn:microsoft.com/office/officeart/2005/8/layout/process2"/>
    <dgm:cxn modelId="{E095514E-AE09-9B40-A132-6AF388BBAAFC}" srcId="{1C4CA3A8-3971-7A46-B2F3-6BD20E020593}" destId="{41185F04-49BA-CC44-B120-88A3B8D5D682}" srcOrd="3" destOrd="0" parTransId="{72173FBB-48A0-DE40-866D-898887995513}" sibTransId="{5BF3BBBF-18BE-284D-B66E-E8D951E89F84}"/>
    <dgm:cxn modelId="{03729A67-3465-6941-9773-B94E5B9DB293}" type="presOf" srcId="{77EC891C-83F0-9347-9F4E-2F4F5EEE4D9B}" destId="{C304F43A-6F17-3248-96D8-7CBF7B454B33}" srcOrd="0" destOrd="0" presId="urn:microsoft.com/office/officeart/2005/8/layout/process2"/>
    <dgm:cxn modelId="{1BBC8BC0-139E-4847-A62D-1A911D0A7DA9}" type="presOf" srcId="{D123C5A8-2817-0C4C-8E47-D25438EE7EC6}" destId="{AC0EE7BC-D7E1-B244-9B15-F4FED76E232E}" srcOrd="0" destOrd="0" presId="urn:microsoft.com/office/officeart/2005/8/layout/process2"/>
    <dgm:cxn modelId="{CF000DF1-F1B5-154A-B8D0-3807652630FE}" type="presOf" srcId="{457347EC-26C5-1F44-83B7-F612F06A3C9E}" destId="{F99C59D0-385C-3545-AE78-0852B7E5D936}" srcOrd="0" destOrd="0" presId="urn:microsoft.com/office/officeart/2005/8/layout/process2"/>
    <dgm:cxn modelId="{DCA4B8FE-89BD-BB46-B26A-B400F4165AAB}" type="presOf" srcId="{6ECC0FED-8016-1A44-A07B-6DB9724C2AE0}" destId="{35C2862C-7DA9-B84C-A76B-95137D3D4A67}" srcOrd="1" destOrd="0" presId="urn:microsoft.com/office/officeart/2005/8/layout/process2"/>
    <dgm:cxn modelId="{2CA148B8-BDFF-3D4F-B6CE-DF18384CB52D}" type="presOf" srcId="{6ECC0FED-8016-1A44-A07B-6DB9724C2AE0}" destId="{EB4F39A2-97FD-F443-ACF3-D0D5F593439E}" srcOrd="0" destOrd="0" presId="urn:microsoft.com/office/officeart/2005/8/layout/process2"/>
    <dgm:cxn modelId="{B4740D5A-E3AB-B141-9DF7-82A2008331D0}" srcId="{1C4CA3A8-3971-7A46-B2F3-6BD20E020593}" destId="{EA3853A2-ADE8-4243-A7C2-56879D91A7DC}" srcOrd="0" destOrd="0" parTransId="{D8E50AAC-8EE6-034A-90DD-ED4B32DDB1C1}" sibTransId="{C888824A-C3F3-4949-9D03-F50FF84DFD27}"/>
    <dgm:cxn modelId="{1753CDD4-7563-A443-9B9F-7407601C7E91}" type="presOf" srcId="{C888824A-C3F3-4949-9D03-F50FF84DFD27}" destId="{6A746D2E-0351-3940-A44C-B73CBB11B3F9}" srcOrd="0" destOrd="0" presId="urn:microsoft.com/office/officeart/2005/8/layout/process2"/>
    <dgm:cxn modelId="{9E61DB97-86DA-8440-9E45-E06985E6DC88}" type="presOf" srcId="{1C4CA3A8-3971-7A46-B2F3-6BD20E020593}" destId="{A3FAA26B-2446-C145-8956-4E1009AC63C0}" srcOrd="0" destOrd="0" presId="urn:microsoft.com/office/officeart/2005/8/layout/process2"/>
    <dgm:cxn modelId="{342FB4F2-A748-704B-9F04-DEA6647001E7}" type="presOf" srcId="{77EC891C-83F0-9347-9F4E-2F4F5EEE4D9B}" destId="{043FF63C-93D6-9A4D-ABD0-1F2568571681}" srcOrd="1" destOrd="0" presId="urn:microsoft.com/office/officeart/2005/8/layout/process2"/>
    <dgm:cxn modelId="{75D6D894-2AA2-A84C-B9FF-98E1C0AAD5CD}" type="presParOf" srcId="{A3FAA26B-2446-C145-8956-4E1009AC63C0}" destId="{D7356CAF-1FC4-BA49-B99E-A431DCEBF28B}" srcOrd="0" destOrd="0" presId="urn:microsoft.com/office/officeart/2005/8/layout/process2"/>
    <dgm:cxn modelId="{FDB11223-DA6F-B642-8CCA-C00DFE6CAC3D}" type="presParOf" srcId="{A3FAA26B-2446-C145-8956-4E1009AC63C0}" destId="{6A746D2E-0351-3940-A44C-B73CBB11B3F9}" srcOrd="1" destOrd="0" presId="urn:microsoft.com/office/officeart/2005/8/layout/process2"/>
    <dgm:cxn modelId="{DD3A5700-F18B-1A4B-BC30-7A59283B1DD0}" type="presParOf" srcId="{6A746D2E-0351-3940-A44C-B73CBB11B3F9}" destId="{D62DB8E3-B9D6-A641-9C14-78D98C0DC72A}" srcOrd="0" destOrd="0" presId="urn:microsoft.com/office/officeart/2005/8/layout/process2"/>
    <dgm:cxn modelId="{3CD4F7DE-34EF-374D-93E6-4E1486894561}" type="presParOf" srcId="{A3FAA26B-2446-C145-8956-4E1009AC63C0}" destId="{F99C59D0-385C-3545-AE78-0852B7E5D936}" srcOrd="2" destOrd="0" presId="urn:microsoft.com/office/officeart/2005/8/layout/process2"/>
    <dgm:cxn modelId="{7070A036-0E59-CC46-AC7D-46F53A57C48B}" type="presParOf" srcId="{A3FAA26B-2446-C145-8956-4E1009AC63C0}" destId="{EB4F39A2-97FD-F443-ACF3-D0D5F593439E}" srcOrd="3" destOrd="0" presId="urn:microsoft.com/office/officeart/2005/8/layout/process2"/>
    <dgm:cxn modelId="{78243C12-5074-A644-B818-68499D3F5F00}" type="presParOf" srcId="{EB4F39A2-97FD-F443-ACF3-D0D5F593439E}" destId="{35C2862C-7DA9-B84C-A76B-95137D3D4A67}" srcOrd="0" destOrd="0" presId="urn:microsoft.com/office/officeart/2005/8/layout/process2"/>
    <dgm:cxn modelId="{6246D285-F551-6345-9E05-76B334E119D5}" type="presParOf" srcId="{A3FAA26B-2446-C145-8956-4E1009AC63C0}" destId="{AC0EE7BC-D7E1-B244-9B15-F4FED76E232E}" srcOrd="4" destOrd="0" presId="urn:microsoft.com/office/officeart/2005/8/layout/process2"/>
    <dgm:cxn modelId="{A006E7B0-89F1-F54A-8D5C-B9CF7B6A9D41}" type="presParOf" srcId="{A3FAA26B-2446-C145-8956-4E1009AC63C0}" destId="{C304F43A-6F17-3248-96D8-7CBF7B454B33}" srcOrd="5" destOrd="0" presId="urn:microsoft.com/office/officeart/2005/8/layout/process2"/>
    <dgm:cxn modelId="{322CC86D-CE41-2441-A9B2-EF2A1ED80204}" type="presParOf" srcId="{C304F43A-6F17-3248-96D8-7CBF7B454B33}" destId="{043FF63C-93D6-9A4D-ABD0-1F2568571681}" srcOrd="0" destOrd="0" presId="urn:microsoft.com/office/officeart/2005/8/layout/process2"/>
    <dgm:cxn modelId="{AF763081-3181-CA45-AC0B-CC2C5023881E}" type="presParOf" srcId="{A3FAA26B-2446-C145-8956-4E1009AC63C0}" destId="{F15AD9A0-FEE6-104D-B5B9-3754D81B1B24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65D2323-99F5-2948-9983-582D3B941166}" type="doc">
      <dgm:prSet loTypeId="urn:microsoft.com/office/officeart/2005/8/layout/cycle1" loCatId="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B6B9AC2-DDFC-C94E-833C-5EB3957BA70D}">
      <dgm:prSet phldrT="[Testo]"/>
      <dgm:spPr/>
      <dgm:t>
        <a:bodyPr/>
        <a:lstStyle/>
        <a:p>
          <a:r>
            <a:rPr lang="it-IT" b="1" i="1" dirty="0" smtClean="0">
              <a:solidFill>
                <a:srgbClr val="FF0000"/>
              </a:solidFill>
            </a:rPr>
            <a:t>30</a:t>
          </a:r>
          <a:endParaRPr lang="it-IT" b="1" i="1" dirty="0">
            <a:solidFill>
              <a:srgbClr val="FF0000"/>
            </a:solidFill>
          </a:endParaRPr>
        </a:p>
      </dgm:t>
    </dgm:pt>
    <dgm:pt modelId="{670F0D16-CA57-104A-ABAA-F349B138A8D6}" type="parTrans" cxnId="{7115F3C8-A3D6-3340-B562-538948EF6B56}">
      <dgm:prSet/>
      <dgm:spPr/>
      <dgm:t>
        <a:bodyPr/>
        <a:lstStyle/>
        <a:p>
          <a:endParaRPr lang="it-IT" b="1" i="1">
            <a:solidFill>
              <a:srgbClr val="FF0000"/>
            </a:solidFill>
          </a:endParaRPr>
        </a:p>
      </dgm:t>
    </dgm:pt>
    <dgm:pt modelId="{9EAC9BE3-3D7A-C44F-9EF7-22D19CFC6D43}" type="sibTrans" cxnId="{7115F3C8-A3D6-3340-B562-538948EF6B56}">
      <dgm:prSet/>
      <dgm:spPr>
        <a:solidFill>
          <a:srgbClr val="FF0000"/>
        </a:solidFill>
      </dgm:spPr>
      <dgm:t>
        <a:bodyPr/>
        <a:lstStyle/>
        <a:p>
          <a:endParaRPr lang="it-IT" b="1" i="1">
            <a:solidFill>
              <a:srgbClr val="FF0000"/>
            </a:solidFill>
          </a:endParaRPr>
        </a:p>
      </dgm:t>
    </dgm:pt>
    <dgm:pt modelId="{09E80680-6CB0-724D-90A2-AF3DDB1BF4D7}">
      <dgm:prSet phldrT="[Testo]"/>
      <dgm:spPr/>
      <dgm:t>
        <a:bodyPr/>
        <a:lstStyle/>
        <a:p>
          <a:r>
            <a:rPr lang="it-IT" b="1" i="1" smtClean="0">
              <a:solidFill>
                <a:srgbClr val="FF0000"/>
              </a:solidFill>
            </a:rPr>
            <a:t>30</a:t>
          </a:r>
          <a:endParaRPr lang="it-IT" b="1" i="1" dirty="0">
            <a:solidFill>
              <a:srgbClr val="FF0000"/>
            </a:solidFill>
          </a:endParaRPr>
        </a:p>
      </dgm:t>
    </dgm:pt>
    <dgm:pt modelId="{EEB6CC1E-1D8E-334F-9A16-10DB321E9361}" type="parTrans" cxnId="{474A1828-F4D0-E743-A6DD-B0C725E2FD95}">
      <dgm:prSet/>
      <dgm:spPr/>
      <dgm:t>
        <a:bodyPr/>
        <a:lstStyle/>
        <a:p>
          <a:endParaRPr lang="it-IT" b="1" i="1">
            <a:solidFill>
              <a:srgbClr val="FF0000"/>
            </a:solidFill>
          </a:endParaRPr>
        </a:p>
      </dgm:t>
    </dgm:pt>
    <dgm:pt modelId="{78E90E66-7B3B-6146-83AA-BAA30646981F}" type="sibTrans" cxnId="{474A1828-F4D0-E743-A6DD-B0C725E2FD95}">
      <dgm:prSet/>
      <dgm:spPr>
        <a:solidFill>
          <a:srgbClr val="FF0000"/>
        </a:solidFill>
      </dgm:spPr>
      <dgm:t>
        <a:bodyPr/>
        <a:lstStyle/>
        <a:p>
          <a:endParaRPr lang="it-IT" b="1" i="1">
            <a:solidFill>
              <a:srgbClr val="FF0000"/>
            </a:solidFill>
          </a:endParaRPr>
        </a:p>
      </dgm:t>
    </dgm:pt>
    <dgm:pt modelId="{4C17014C-4E98-7845-A6FE-6943F4F7629A}" type="pres">
      <dgm:prSet presAssocID="{765D2323-99F5-2948-9983-582D3B94116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A7581E9-5AE4-DD4D-A233-84A18A3ED36E}" type="pres">
      <dgm:prSet presAssocID="{EB6B9AC2-DDFC-C94E-833C-5EB3957BA70D}" presName="dummy" presStyleCnt="0"/>
      <dgm:spPr/>
    </dgm:pt>
    <dgm:pt modelId="{F7E81C86-9F4E-C84E-B41D-9593320BFC00}" type="pres">
      <dgm:prSet presAssocID="{EB6B9AC2-DDFC-C94E-833C-5EB3957BA70D}" presName="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EEC5CF2-DA10-DC41-A02C-6E9569F55622}" type="pres">
      <dgm:prSet presAssocID="{9EAC9BE3-3D7A-C44F-9EF7-22D19CFC6D43}" presName="sibTrans" presStyleLbl="node1" presStyleIdx="0" presStyleCnt="2"/>
      <dgm:spPr/>
      <dgm:t>
        <a:bodyPr/>
        <a:lstStyle/>
        <a:p>
          <a:endParaRPr lang="it-IT"/>
        </a:p>
      </dgm:t>
    </dgm:pt>
    <dgm:pt modelId="{4205D3D5-B86F-0E4B-98BE-218AD4DF57FD}" type="pres">
      <dgm:prSet presAssocID="{09E80680-6CB0-724D-90A2-AF3DDB1BF4D7}" presName="dummy" presStyleCnt="0"/>
      <dgm:spPr/>
    </dgm:pt>
    <dgm:pt modelId="{A202290C-ED4A-6B4C-805F-3CFB954EF538}" type="pres">
      <dgm:prSet presAssocID="{09E80680-6CB0-724D-90A2-AF3DDB1BF4D7}" presName="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68158C5-13E2-6449-9E52-D7EEA60AC396}" type="pres">
      <dgm:prSet presAssocID="{78E90E66-7B3B-6146-83AA-BAA30646981F}" presName="sibTrans" presStyleLbl="node1" presStyleIdx="1" presStyleCnt="2" custLinFactNeighborX="502" custLinFactNeighborY="-13829"/>
      <dgm:spPr/>
      <dgm:t>
        <a:bodyPr/>
        <a:lstStyle/>
        <a:p>
          <a:endParaRPr lang="it-IT"/>
        </a:p>
      </dgm:t>
    </dgm:pt>
  </dgm:ptLst>
  <dgm:cxnLst>
    <dgm:cxn modelId="{FAB67AA6-1F13-BA47-8BB5-2335646CDD70}" type="presOf" srcId="{09E80680-6CB0-724D-90A2-AF3DDB1BF4D7}" destId="{A202290C-ED4A-6B4C-805F-3CFB954EF538}" srcOrd="0" destOrd="0" presId="urn:microsoft.com/office/officeart/2005/8/layout/cycle1"/>
    <dgm:cxn modelId="{474A1828-F4D0-E743-A6DD-B0C725E2FD95}" srcId="{765D2323-99F5-2948-9983-582D3B941166}" destId="{09E80680-6CB0-724D-90A2-AF3DDB1BF4D7}" srcOrd="1" destOrd="0" parTransId="{EEB6CC1E-1D8E-334F-9A16-10DB321E9361}" sibTransId="{78E90E66-7B3B-6146-83AA-BAA30646981F}"/>
    <dgm:cxn modelId="{7115F3C8-A3D6-3340-B562-538948EF6B56}" srcId="{765D2323-99F5-2948-9983-582D3B941166}" destId="{EB6B9AC2-DDFC-C94E-833C-5EB3957BA70D}" srcOrd="0" destOrd="0" parTransId="{670F0D16-CA57-104A-ABAA-F349B138A8D6}" sibTransId="{9EAC9BE3-3D7A-C44F-9EF7-22D19CFC6D43}"/>
    <dgm:cxn modelId="{9F06E08E-3933-DF4B-8CC5-51045DC0106F}" type="presOf" srcId="{EB6B9AC2-DDFC-C94E-833C-5EB3957BA70D}" destId="{F7E81C86-9F4E-C84E-B41D-9593320BFC00}" srcOrd="0" destOrd="0" presId="urn:microsoft.com/office/officeart/2005/8/layout/cycle1"/>
    <dgm:cxn modelId="{E735D1B7-FA02-3842-80F3-BA0B7EF66493}" type="presOf" srcId="{78E90E66-7B3B-6146-83AA-BAA30646981F}" destId="{868158C5-13E2-6449-9E52-D7EEA60AC396}" srcOrd="0" destOrd="0" presId="urn:microsoft.com/office/officeart/2005/8/layout/cycle1"/>
    <dgm:cxn modelId="{938FF17E-E6B9-C442-AF33-2F850F0764DC}" type="presOf" srcId="{765D2323-99F5-2948-9983-582D3B941166}" destId="{4C17014C-4E98-7845-A6FE-6943F4F7629A}" srcOrd="0" destOrd="0" presId="urn:microsoft.com/office/officeart/2005/8/layout/cycle1"/>
    <dgm:cxn modelId="{E3398888-3162-2544-982F-4D637F6E596B}" type="presOf" srcId="{9EAC9BE3-3D7A-C44F-9EF7-22D19CFC6D43}" destId="{4EEC5CF2-DA10-DC41-A02C-6E9569F55622}" srcOrd="0" destOrd="0" presId="urn:microsoft.com/office/officeart/2005/8/layout/cycle1"/>
    <dgm:cxn modelId="{733127D9-CD95-3549-AA1D-48689B74BFBC}" type="presParOf" srcId="{4C17014C-4E98-7845-A6FE-6943F4F7629A}" destId="{4A7581E9-5AE4-DD4D-A233-84A18A3ED36E}" srcOrd="0" destOrd="0" presId="urn:microsoft.com/office/officeart/2005/8/layout/cycle1"/>
    <dgm:cxn modelId="{A24AA086-D85F-124A-A093-83C2CE6E0979}" type="presParOf" srcId="{4C17014C-4E98-7845-A6FE-6943F4F7629A}" destId="{F7E81C86-9F4E-C84E-B41D-9593320BFC00}" srcOrd="1" destOrd="0" presId="urn:microsoft.com/office/officeart/2005/8/layout/cycle1"/>
    <dgm:cxn modelId="{E706C39C-7031-2F40-A4BD-3279BEDAE176}" type="presParOf" srcId="{4C17014C-4E98-7845-A6FE-6943F4F7629A}" destId="{4EEC5CF2-DA10-DC41-A02C-6E9569F55622}" srcOrd="2" destOrd="0" presId="urn:microsoft.com/office/officeart/2005/8/layout/cycle1"/>
    <dgm:cxn modelId="{70CC0E82-8165-6848-AF6F-90961E7E0166}" type="presParOf" srcId="{4C17014C-4E98-7845-A6FE-6943F4F7629A}" destId="{4205D3D5-B86F-0E4B-98BE-218AD4DF57FD}" srcOrd="3" destOrd="0" presId="urn:microsoft.com/office/officeart/2005/8/layout/cycle1"/>
    <dgm:cxn modelId="{6F805864-BCCC-284E-BA1C-BCE93D428C3E}" type="presParOf" srcId="{4C17014C-4E98-7845-A6FE-6943F4F7629A}" destId="{A202290C-ED4A-6B4C-805F-3CFB954EF538}" srcOrd="4" destOrd="0" presId="urn:microsoft.com/office/officeart/2005/8/layout/cycle1"/>
    <dgm:cxn modelId="{D16595E7-BCAD-934E-BDFD-4C0D8EC18DD8}" type="presParOf" srcId="{4C17014C-4E98-7845-A6FE-6943F4F7629A}" destId="{868158C5-13E2-6449-9E52-D7EEA60AC396}" srcOrd="5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4CDA128-B418-4E5A-B16F-799232C6A2A7}" type="doc">
      <dgm:prSet loTypeId="urn:microsoft.com/office/officeart/2005/8/layout/arrow1" loCatId="relationship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8DE66F2-807C-44AA-9209-06CBA9F49EE8}">
      <dgm:prSet phldrT="[Testo]" phldr="1"/>
      <dgm:spPr>
        <a:solidFill>
          <a:srgbClr val="FF0000"/>
        </a:solidFill>
      </dgm:spPr>
      <dgm:t>
        <a:bodyPr/>
        <a:lstStyle/>
        <a:p>
          <a:endParaRPr lang="it-IT"/>
        </a:p>
      </dgm:t>
    </dgm:pt>
    <dgm:pt modelId="{95759E9F-0BBB-4492-B9FC-6F68913587B7}" type="parTrans" cxnId="{00741D47-45B2-4118-8CFB-AB0F023AA003}">
      <dgm:prSet/>
      <dgm:spPr/>
      <dgm:t>
        <a:bodyPr/>
        <a:lstStyle/>
        <a:p>
          <a:endParaRPr lang="it-IT"/>
        </a:p>
      </dgm:t>
    </dgm:pt>
    <dgm:pt modelId="{F3BDF25F-35EC-45B4-BC01-AF3F1F9D20E7}" type="sibTrans" cxnId="{00741D47-45B2-4118-8CFB-AB0F023AA003}">
      <dgm:prSet/>
      <dgm:spPr/>
      <dgm:t>
        <a:bodyPr/>
        <a:lstStyle/>
        <a:p>
          <a:endParaRPr lang="it-IT"/>
        </a:p>
      </dgm:t>
    </dgm:pt>
    <dgm:pt modelId="{DE0F64CF-8867-4C46-B39C-D90B534F90CC}">
      <dgm:prSet phldrT="[Testo]" phldr="1"/>
      <dgm:spPr>
        <a:solidFill>
          <a:srgbClr val="FF0000"/>
        </a:solidFill>
      </dgm:spPr>
      <dgm:t>
        <a:bodyPr/>
        <a:lstStyle/>
        <a:p>
          <a:endParaRPr lang="it-IT" dirty="0"/>
        </a:p>
      </dgm:t>
    </dgm:pt>
    <dgm:pt modelId="{D841436C-7019-4A41-B833-EAD8F8321F1D}" type="parTrans" cxnId="{3342CDCC-A376-4C7D-98E9-FD52E9D4986F}">
      <dgm:prSet/>
      <dgm:spPr/>
      <dgm:t>
        <a:bodyPr/>
        <a:lstStyle/>
        <a:p>
          <a:endParaRPr lang="it-IT"/>
        </a:p>
      </dgm:t>
    </dgm:pt>
    <dgm:pt modelId="{8BFE3EA8-6521-40BA-A238-6E9F4836188D}" type="sibTrans" cxnId="{3342CDCC-A376-4C7D-98E9-FD52E9D4986F}">
      <dgm:prSet/>
      <dgm:spPr/>
      <dgm:t>
        <a:bodyPr/>
        <a:lstStyle/>
        <a:p>
          <a:endParaRPr lang="it-IT"/>
        </a:p>
      </dgm:t>
    </dgm:pt>
    <dgm:pt modelId="{EE58941C-A218-4ABB-8ED2-BB73085ADA83}" type="pres">
      <dgm:prSet presAssocID="{94CDA128-B418-4E5A-B16F-799232C6A2A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F4654D2-C9F4-480C-82D5-392AD299B103}" type="pres">
      <dgm:prSet presAssocID="{38DE66F2-807C-44AA-9209-06CBA9F49EE8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EBE0EEE-27F2-4779-8EEB-D7FE45C2B01A}" type="pres">
      <dgm:prSet presAssocID="{DE0F64CF-8867-4C46-B39C-D90B534F90CC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E8D6D38-E864-45A6-9782-EE217B3FAFD0}" type="presOf" srcId="{DE0F64CF-8867-4C46-B39C-D90B534F90CC}" destId="{2EBE0EEE-27F2-4779-8EEB-D7FE45C2B01A}" srcOrd="0" destOrd="0" presId="urn:microsoft.com/office/officeart/2005/8/layout/arrow1"/>
    <dgm:cxn modelId="{3342CDCC-A376-4C7D-98E9-FD52E9D4986F}" srcId="{94CDA128-B418-4E5A-B16F-799232C6A2A7}" destId="{DE0F64CF-8867-4C46-B39C-D90B534F90CC}" srcOrd="1" destOrd="0" parTransId="{D841436C-7019-4A41-B833-EAD8F8321F1D}" sibTransId="{8BFE3EA8-6521-40BA-A238-6E9F4836188D}"/>
    <dgm:cxn modelId="{4F3B47A6-0D59-4791-B493-6A0973DF17B7}" type="presOf" srcId="{38DE66F2-807C-44AA-9209-06CBA9F49EE8}" destId="{5F4654D2-C9F4-480C-82D5-392AD299B103}" srcOrd="0" destOrd="0" presId="urn:microsoft.com/office/officeart/2005/8/layout/arrow1"/>
    <dgm:cxn modelId="{00741D47-45B2-4118-8CFB-AB0F023AA003}" srcId="{94CDA128-B418-4E5A-B16F-799232C6A2A7}" destId="{38DE66F2-807C-44AA-9209-06CBA9F49EE8}" srcOrd="0" destOrd="0" parTransId="{95759E9F-0BBB-4492-B9FC-6F68913587B7}" sibTransId="{F3BDF25F-35EC-45B4-BC01-AF3F1F9D20E7}"/>
    <dgm:cxn modelId="{4F07D067-20FD-40A6-94EB-A93FE99A6D8B}" type="presOf" srcId="{94CDA128-B418-4E5A-B16F-799232C6A2A7}" destId="{EE58941C-A218-4ABB-8ED2-BB73085ADA83}" srcOrd="0" destOrd="0" presId="urn:microsoft.com/office/officeart/2005/8/layout/arrow1"/>
    <dgm:cxn modelId="{338F6D6F-19BF-4CE8-A638-AA36371B5DB9}" type="presParOf" srcId="{EE58941C-A218-4ABB-8ED2-BB73085ADA83}" destId="{5F4654D2-C9F4-480C-82D5-392AD299B103}" srcOrd="0" destOrd="0" presId="urn:microsoft.com/office/officeart/2005/8/layout/arrow1"/>
    <dgm:cxn modelId="{41BF5101-725C-4376-B048-0557485E635B}" type="presParOf" srcId="{EE58941C-A218-4ABB-8ED2-BB73085ADA83}" destId="{2EBE0EEE-27F2-4779-8EEB-D7FE45C2B01A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4CDA128-B418-4E5A-B16F-799232C6A2A7}" type="doc">
      <dgm:prSet loTypeId="urn:microsoft.com/office/officeart/2005/8/layout/arrow1" loCatId="relationship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8DE66F2-807C-44AA-9209-06CBA9F49EE8}">
      <dgm:prSet phldrT="[Testo]" phldr="1"/>
      <dgm:spPr>
        <a:solidFill>
          <a:srgbClr val="FF0000"/>
        </a:solidFill>
      </dgm:spPr>
      <dgm:t>
        <a:bodyPr/>
        <a:lstStyle/>
        <a:p>
          <a:endParaRPr lang="it-IT" dirty="0"/>
        </a:p>
      </dgm:t>
    </dgm:pt>
    <dgm:pt modelId="{95759E9F-0BBB-4492-B9FC-6F68913587B7}" type="parTrans" cxnId="{00741D47-45B2-4118-8CFB-AB0F023AA003}">
      <dgm:prSet/>
      <dgm:spPr/>
      <dgm:t>
        <a:bodyPr/>
        <a:lstStyle/>
        <a:p>
          <a:endParaRPr lang="it-IT"/>
        </a:p>
      </dgm:t>
    </dgm:pt>
    <dgm:pt modelId="{F3BDF25F-35EC-45B4-BC01-AF3F1F9D20E7}" type="sibTrans" cxnId="{00741D47-45B2-4118-8CFB-AB0F023AA003}">
      <dgm:prSet/>
      <dgm:spPr/>
      <dgm:t>
        <a:bodyPr/>
        <a:lstStyle/>
        <a:p>
          <a:endParaRPr lang="it-IT"/>
        </a:p>
      </dgm:t>
    </dgm:pt>
    <dgm:pt modelId="{DE0F64CF-8867-4C46-B39C-D90B534F90CC}">
      <dgm:prSet phldrT="[Testo]" phldr="1"/>
      <dgm:spPr>
        <a:solidFill>
          <a:srgbClr val="FF0000"/>
        </a:solidFill>
      </dgm:spPr>
      <dgm:t>
        <a:bodyPr/>
        <a:lstStyle/>
        <a:p>
          <a:endParaRPr lang="it-IT" dirty="0"/>
        </a:p>
      </dgm:t>
    </dgm:pt>
    <dgm:pt modelId="{D841436C-7019-4A41-B833-EAD8F8321F1D}" type="parTrans" cxnId="{3342CDCC-A376-4C7D-98E9-FD52E9D4986F}">
      <dgm:prSet/>
      <dgm:spPr/>
      <dgm:t>
        <a:bodyPr/>
        <a:lstStyle/>
        <a:p>
          <a:endParaRPr lang="it-IT"/>
        </a:p>
      </dgm:t>
    </dgm:pt>
    <dgm:pt modelId="{8BFE3EA8-6521-40BA-A238-6E9F4836188D}" type="sibTrans" cxnId="{3342CDCC-A376-4C7D-98E9-FD52E9D4986F}">
      <dgm:prSet/>
      <dgm:spPr/>
      <dgm:t>
        <a:bodyPr/>
        <a:lstStyle/>
        <a:p>
          <a:endParaRPr lang="it-IT"/>
        </a:p>
      </dgm:t>
    </dgm:pt>
    <dgm:pt modelId="{EE58941C-A218-4ABB-8ED2-BB73085ADA83}" type="pres">
      <dgm:prSet presAssocID="{94CDA128-B418-4E5A-B16F-799232C6A2A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F4654D2-C9F4-480C-82D5-392AD299B103}" type="pres">
      <dgm:prSet presAssocID="{38DE66F2-807C-44AA-9209-06CBA9F49EE8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EBE0EEE-27F2-4779-8EEB-D7FE45C2B01A}" type="pres">
      <dgm:prSet presAssocID="{DE0F64CF-8867-4C46-B39C-D90B534F90CC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BC391AD-BDF2-4513-B958-9F6C9498CCF8}" type="presOf" srcId="{94CDA128-B418-4E5A-B16F-799232C6A2A7}" destId="{EE58941C-A218-4ABB-8ED2-BB73085ADA83}" srcOrd="0" destOrd="0" presId="urn:microsoft.com/office/officeart/2005/8/layout/arrow1"/>
    <dgm:cxn modelId="{480555D9-ADCF-4C1A-8A8A-AD05EBFA46CF}" type="presOf" srcId="{DE0F64CF-8867-4C46-B39C-D90B534F90CC}" destId="{2EBE0EEE-27F2-4779-8EEB-D7FE45C2B01A}" srcOrd="0" destOrd="0" presId="urn:microsoft.com/office/officeart/2005/8/layout/arrow1"/>
    <dgm:cxn modelId="{3342CDCC-A376-4C7D-98E9-FD52E9D4986F}" srcId="{94CDA128-B418-4E5A-B16F-799232C6A2A7}" destId="{DE0F64CF-8867-4C46-B39C-D90B534F90CC}" srcOrd="1" destOrd="0" parTransId="{D841436C-7019-4A41-B833-EAD8F8321F1D}" sibTransId="{8BFE3EA8-6521-40BA-A238-6E9F4836188D}"/>
    <dgm:cxn modelId="{00741D47-45B2-4118-8CFB-AB0F023AA003}" srcId="{94CDA128-B418-4E5A-B16F-799232C6A2A7}" destId="{38DE66F2-807C-44AA-9209-06CBA9F49EE8}" srcOrd="0" destOrd="0" parTransId="{95759E9F-0BBB-4492-B9FC-6F68913587B7}" sibTransId="{F3BDF25F-35EC-45B4-BC01-AF3F1F9D20E7}"/>
    <dgm:cxn modelId="{AEC4A3ED-16E0-4F59-AEEB-4F5502BF8B58}" type="presOf" srcId="{38DE66F2-807C-44AA-9209-06CBA9F49EE8}" destId="{5F4654D2-C9F4-480C-82D5-392AD299B103}" srcOrd="0" destOrd="0" presId="urn:microsoft.com/office/officeart/2005/8/layout/arrow1"/>
    <dgm:cxn modelId="{D93AAB13-5DBC-4A22-AB3D-EFC9DB1BCCDF}" type="presParOf" srcId="{EE58941C-A218-4ABB-8ED2-BB73085ADA83}" destId="{5F4654D2-C9F4-480C-82D5-392AD299B103}" srcOrd="0" destOrd="0" presId="urn:microsoft.com/office/officeart/2005/8/layout/arrow1"/>
    <dgm:cxn modelId="{885E51AD-80CF-4BC2-B30F-E3172832F486}" type="presParOf" srcId="{EE58941C-A218-4ABB-8ED2-BB73085ADA83}" destId="{2EBE0EEE-27F2-4779-8EEB-D7FE45C2B01A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1E8330-4317-41EC-A41B-109D94267EA2}" type="doc">
      <dgm:prSet loTypeId="urn:microsoft.com/office/officeart/2005/8/layout/process1" loCatId="process" qsTypeId="urn:microsoft.com/office/officeart/2005/8/quickstyle/3d6" qsCatId="3D" csTypeId="urn:microsoft.com/office/officeart/2005/8/colors/accent2_4" csCatId="accent2" phldr="1"/>
      <dgm:spPr/>
    </dgm:pt>
    <dgm:pt modelId="{810B8B92-05E9-4862-BA07-6D72B9338378}">
      <dgm:prSet phldrT="[Testo]"/>
      <dgm:spPr/>
      <dgm:t>
        <a:bodyPr/>
        <a:lstStyle/>
        <a:p>
          <a:r>
            <a:rPr lang="it-IT" dirty="0" smtClean="0"/>
            <a:t>Pochi secondi</a:t>
          </a:r>
          <a:endParaRPr lang="it-IT" dirty="0"/>
        </a:p>
      </dgm:t>
    </dgm:pt>
    <dgm:pt modelId="{B7ABC2F5-54F6-47AB-BC43-E93AEA20EE88}" type="parTrans" cxnId="{955564FD-D289-47CB-A7DB-48FD36633312}">
      <dgm:prSet/>
      <dgm:spPr/>
      <dgm:t>
        <a:bodyPr/>
        <a:lstStyle/>
        <a:p>
          <a:endParaRPr lang="it-IT"/>
        </a:p>
      </dgm:t>
    </dgm:pt>
    <dgm:pt modelId="{C7706513-C2DA-43DE-A184-11EA9031019D}" type="sibTrans" cxnId="{955564FD-D289-47CB-A7DB-48FD36633312}">
      <dgm:prSet/>
      <dgm:spPr/>
      <dgm:t>
        <a:bodyPr/>
        <a:lstStyle/>
        <a:p>
          <a:endParaRPr lang="it-IT"/>
        </a:p>
      </dgm:t>
    </dgm:pt>
    <dgm:pt modelId="{17111134-8728-4B0E-AF7C-597A6417CA7F}">
      <dgm:prSet phldrT="[Testo]"/>
      <dgm:spPr/>
      <dgm:t>
        <a:bodyPr/>
        <a:lstStyle/>
        <a:p>
          <a:r>
            <a:rPr lang="it-IT" dirty="0" smtClean="0"/>
            <a:t>4 minuti</a:t>
          </a:r>
          <a:endParaRPr lang="it-IT" dirty="0"/>
        </a:p>
      </dgm:t>
    </dgm:pt>
    <dgm:pt modelId="{94881A7B-11E6-4C59-87DA-C0B9EF41DDD5}" type="parTrans" cxnId="{B34A5B8C-5A92-45F8-AB80-EC4C9AEE8D73}">
      <dgm:prSet/>
      <dgm:spPr/>
      <dgm:t>
        <a:bodyPr/>
        <a:lstStyle/>
        <a:p>
          <a:endParaRPr lang="it-IT"/>
        </a:p>
      </dgm:t>
    </dgm:pt>
    <dgm:pt modelId="{E352EB3D-F91A-4E4D-A572-33DFD61FE1EE}" type="sibTrans" cxnId="{B34A5B8C-5A92-45F8-AB80-EC4C9AEE8D73}">
      <dgm:prSet/>
      <dgm:spPr/>
      <dgm:t>
        <a:bodyPr/>
        <a:lstStyle/>
        <a:p>
          <a:endParaRPr lang="it-IT"/>
        </a:p>
      </dgm:t>
    </dgm:pt>
    <dgm:pt modelId="{23AE3AB2-1B99-40E6-802A-B247A0B0AC2B}">
      <dgm:prSet phldrT="[Testo]"/>
      <dgm:spPr/>
      <dgm:t>
        <a:bodyPr/>
        <a:lstStyle/>
        <a:p>
          <a:r>
            <a:rPr lang="it-IT" dirty="0" smtClean="0"/>
            <a:t>6/8 minuti</a:t>
          </a:r>
          <a:endParaRPr lang="it-IT" dirty="0"/>
        </a:p>
      </dgm:t>
    </dgm:pt>
    <dgm:pt modelId="{FE267B89-23B3-48B7-833A-FD0A7FD13B97}" type="parTrans" cxnId="{8E87C4E8-0483-41A4-B568-40876892FF7B}">
      <dgm:prSet/>
      <dgm:spPr/>
      <dgm:t>
        <a:bodyPr/>
        <a:lstStyle/>
        <a:p>
          <a:endParaRPr lang="it-IT"/>
        </a:p>
      </dgm:t>
    </dgm:pt>
    <dgm:pt modelId="{BD3B27BD-4CD0-4B11-B616-488D59AB2235}" type="sibTrans" cxnId="{8E87C4E8-0483-41A4-B568-40876892FF7B}">
      <dgm:prSet/>
      <dgm:spPr/>
      <dgm:t>
        <a:bodyPr/>
        <a:lstStyle/>
        <a:p>
          <a:endParaRPr lang="it-IT"/>
        </a:p>
      </dgm:t>
    </dgm:pt>
    <dgm:pt modelId="{4E878B0F-52F9-4184-AD31-7CB7DF670440}">
      <dgm:prSet phldrT="[Testo]"/>
      <dgm:spPr/>
      <dgm:t>
        <a:bodyPr/>
        <a:lstStyle/>
        <a:p>
          <a:r>
            <a:rPr lang="it-IT" dirty="0" smtClean="0"/>
            <a:t>10 minuti</a:t>
          </a:r>
          <a:endParaRPr lang="it-IT" dirty="0"/>
        </a:p>
      </dgm:t>
    </dgm:pt>
    <dgm:pt modelId="{AE8FBC40-1465-4A99-9007-C0BF97ECF965}" type="parTrans" cxnId="{15956B6A-6365-47CE-8883-54D8EE1DC6DE}">
      <dgm:prSet/>
      <dgm:spPr/>
      <dgm:t>
        <a:bodyPr/>
        <a:lstStyle/>
        <a:p>
          <a:endParaRPr lang="it-IT"/>
        </a:p>
      </dgm:t>
    </dgm:pt>
    <dgm:pt modelId="{116A52F5-587E-4333-89DE-1677E4A979FD}" type="sibTrans" cxnId="{15956B6A-6365-47CE-8883-54D8EE1DC6DE}">
      <dgm:prSet/>
      <dgm:spPr/>
      <dgm:t>
        <a:bodyPr/>
        <a:lstStyle/>
        <a:p>
          <a:endParaRPr lang="it-IT"/>
        </a:p>
      </dgm:t>
    </dgm:pt>
    <dgm:pt modelId="{9C1CA24A-F4F9-AD42-BB16-1AA8D55FE1C3}" type="pres">
      <dgm:prSet presAssocID="{C31E8330-4317-41EC-A41B-109D94267EA2}" presName="Name0" presStyleCnt="0">
        <dgm:presLayoutVars>
          <dgm:dir/>
          <dgm:resizeHandles val="exact"/>
        </dgm:presLayoutVars>
      </dgm:prSet>
      <dgm:spPr/>
    </dgm:pt>
    <dgm:pt modelId="{99A99EA1-ED9C-E94F-91F6-D4BA0C4B584A}" type="pres">
      <dgm:prSet presAssocID="{810B8B92-05E9-4862-BA07-6D72B933837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41194C-55A6-DC46-B1FB-04CF217BB7AE}" type="pres">
      <dgm:prSet presAssocID="{C7706513-C2DA-43DE-A184-11EA9031019D}" presName="sibTrans" presStyleLbl="sibTrans2D1" presStyleIdx="0" presStyleCnt="3"/>
      <dgm:spPr/>
      <dgm:t>
        <a:bodyPr/>
        <a:lstStyle/>
        <a:p>
          <a:endParaRPr lang="it-IT"/>
        </a:p>
      </dgm:t>
    </dgm:pt>
    <dgm:pt modelId="{2B193A29-4A2C-D145-9396-0FB3483798DE}" type="pres">
      <dgm:prSet presAssocID="{C7706513-C2DA-43DE-A184-11EA9031019D}" presName="connectorText" presStyleLbl="sibTrans2D1" presStyleIdx="0" presStyleCnt="3"/>
      <dgm:spPr/>
      <dgm:t>
        <a:bodyPr/>
        <a:lstStyle/>
        <a:p>
          <a:endParaRPr lang="it-IT"/>
        </a:p>
      </dgm:t>
    </dgm:pt>
    <dgm:pt modelId="{39D83584-FC90-A044-8103-BF341C8DAEEE}" type="pres">
      <dgm:prSet presAssocID="{17111134-8728-4B0E-AF7C-597A6417CA7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B1F332E-8536-D640-BBF6-9AC9B7977FB1}" type="pres">
      <dgm:prSet presAssocID="{E352EB3D-F91A-4E4D-A572-33DFD61FE1EE}" presName="sibTrans" presStyleLbl="sibTrans2D1" presStyleIdx="1" presStyleCnt="3"/>
      <dgm:spPr/>
      <dgm:t>
        <a:bodyPr/>
        <a:lstStyle/>
        <a:p>
          <a:endParaRPr lang="it-IT"/>
        </a:p>
      </dgm:t>
    </dgm:pt>
    <dgm:pt modelId="{12867A36-F226-A64D-B0F1-72564420959A}" type="pres">
      <dgm:prSet presAssocID="{E352EB3D-F91A-4E4D-A572-33DFD61FE1EE}" presName="connectorText" presStyleLbl="sibTrans2D1" presStyleIdx="1" presStyleCnt="3"/>
      <dgm:spPr/>
      <dgm:t>
        <a:bodyPr/>
        <a:lstStyle/>
        <a:p>
          <a:endParaRPr lang="it-IT"/>
        </a:p>
      </dgm:t>
    </dgm:pt>
    <dgm:pt modelId="{F200BF90-A125-814B-A769-C9E860D1A428}" type="pres">
      <dgm:prSet presAssocID="{23AE3AB2-1B99-40E6-802A-B247A0B0AC2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F8D19A-6BF6-7744-8EDE-563A0D3CBCB1}" type="pres">
      <dgm:prSet presAssocID="{BD3B27BD-4CD0-4B11-B616-488D59AB2235}" presName="sibTrans" presStyleLbl="sibTrans2D1" presStyleIdx="2" presStyleCnt="3"/>
      <dgm:spPr/>
      <dgm:t>
        <a:bodyPr/>
        <a:lstStyle/>
        <a:p>
          <a:endParaRPr lang="it-IT"/>
        </a:p>
      </dgm:t>
    </dgm:pt>
    <dgm:pt modelId="{80013BE4-FCD5-D042-A963-5ED23BAC77F7}" type="pres">
      <dgm:prSet presAssocID="{BD3B27BD-4CD0-4B11-B616-488D59AB2235}" presName="connectorText" presStyleLbl="sibTrans2D1" presStyleIdx="2" presStyleCnt="3"/>
      <dgm:spPr/>
      <dgm:t>
        <a:bodyPr/>
        <a:lstStyle/>
        <a:p>
          <a:endParaRPr lang="it-IT"/>
        </a:p>
      </dgm:t>
    </dgm:pt>
    <dgm:pt modelId="{3E7CF651-5DFF-D74F-9008-128A12148F31}" type="pres">
      <dgm:prSet presAssocID="{4E878B0F-52F9-4184-AD31-7CB7DF67044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9E7F142-7EE0-0F4E-AFAF-1571638B0EC2}" type="presOf" srcId="{BD3B27BD-4CD0-4B11-B616-488D59AB2235}" destId="{49F8D19A-6BF6-7744-8EDE-563A0D3CBCB1}" srcOrd="0" destOrd="0" presId="urn:microsoft.com/office/officeart/2005/8/layout/process1"/>
    <dgm:cxn modelId="{973E2FA5-F79D-2545-95CC-7D8645840FDE}" type="presOf" srcId="{E352EB3D-F91A-4E4D-A572-33DFD61FE1EE}" destId="{12867A36-F226-A64D-B0F1-72564420959A}" srcOrd="1" destOrd="0" presId="urn:microsoft.com/office/officeart/2005/8/layout/process1"/>
    <dgm:cxn modelId="{E315C77D-F6E2-964C-8EC8-9FC6287FAC15}" type="presOf" srcId="{E352EB3D-F91A-4E4D-A572-33DFD61FE1EE}" destId="{2B1F332E-8536-D640-BBF6-9AC9B7977FB1}" srcOrd="0" destOrd="0" presId="urn:microsoft.com/office/officeart/2005/8/layout/process1"/>
    <dgm:cxn modelId="{F4395BA1-12A1-5D41-8469-509BF2E42F3B}" type="presOf" srcId="{BD3B27BD-4CD0-4B11-B616-488D59AB2235}" destId="{80013BE4-FCD5-D042-A963-5ED23BAC77F7}" srcOrd="1" destOrd="0" presId="urn:microsoft.com/office/officeart/2005/8/layout/process1"/>
    <dgm:cxn modelId="{989EDF3B-5FCB-A44F-B368-C692B2E27F76}" type="presOf" srcId="{17111134-8728-4B0E-AF7C-597A6417CA7F}" destId="{39D83584-FC90-A044-8103-BF341C8DAEEE}" srcOrd="0" destOrd="0" presId="urn:microsoft.com/office/officeart/2005/8/layout/process1"/>
    <dgm:cxn modelId="{955564FD-D289-47CB-A7DB-48FD36633312}" srcId="{C31E8330-4317-41EC-A41B-109D94267EA2}" destId="{810B8B92-05E9-4862-BA07-6D72B9338378}" srcOrd="0" destOrd="0" parTransId="{B7ABC2F5-54F6-47AB-BC43-E93AEA20EE88}" sibTransId="{C7706513-C2DA-43DE-A184-11EA9031019D}"/>
    <dgm:cxn modelId="{8E87C4E8-0483-41A4-B568-40876892FF7B}" srcId="{C31E8330-4317-41EC-A41B-109D94267EA2}" destId="{23AE3AB2-1B99-40E6-802A-B247A0B0AC2B}" srcOrd="2" destOrd="0" parTransId="{FE267B89-23B3-48B7-833A-FD0A7FD13B97}" sibTransId="{BD3B27BD-4CD0-4B11-B616-488D59AB2235}"/>
    <dgm:cxn modelId="{15956B6A-6365-47CE-8883-54D8EE1DC6DE}" srcId="{C31E8330-4317-41EC-A41B-109D94267EA2}" destId="{4E878B0F-52F9-4184-AD31-7CB7DF670440}" srcOrd="3" destOrd="0" parTransId="{AE8FBC40-1465-4A99-9007-C0BF97ECF965}" sibTransId="{116A52F5-587E-4333-89DE-1677E4A979FD}"/>
    <dgm:cxn modelId="{9B1E9BA0-670D-1745-B11D-9282886D0617}" type="presOf" srcId="{C7706513-C2DA-43DE-A184-11EA9031019D}" destId="{2B193A29-4A2C-D145-9396-0FB3483798DE}" srcOrd="1" destOrd="0" presId="urn:microsoft.com/office/officeart/2005/8/layout/process1"/>
    <dgm:cxn modelId="{674343F2-9C20-3241-A48C-B48A233E9C1E}" type="presOf" srcId="{23AE3AB2-1B99-40E6-802A-B247A0B0AC2B}" destId="{F200BF90-A125-814B-A769-C9E860D1A428}" srcOrd="0" destOrd="0" presId="urn:microsoft.com/office/officeart/2005/8/layout/process1"/>
    <dgm:cxn modelId="{B34A5B8C-5A92-45F8-AB80-EC4C9AEE8D73}" srcId="{C31E8330-4317-41EC-A41B-109D94267EA2}" destId="{17111134-8728-4B0E-AF7C-597A6417CA7F}" srcOrd="1" destOrd="0" parTransId="{94881A7B-11E6-4C59-87DA-C0B9EF41DDD5}" sibTransId="{E352EB3D-F91A-4E4D-A572-33DFD61FE1EE}"/>
    <dgm:cxn modelId="{B6D6F355-456E-AD45-8B9D-A0038B38BFF0}" type="presOf" srcId="{4E878B0F-52F9-4184-AD31-7CB7DF670440}" destId="{3E7CF651-5DFF-D74F-9008-128A12148F31}" srcOrd="0" destOrd="0" presId="urn:microsoft.com/office/officeart/2005/8/layout/process1"/>
    <dgm:cxn modelId="{36434173-E210-3444-A4E1-E9C8C091EC99}" type="presOf" srcId="{810B8B92-05E9-4862-BA07-6D72B9338378}" destId="{99A99EA1-ED9C-E94F-91F6-D4BA0C4B584A}" srcOrd="0" destOrd="0" presId="urn:microsoft.com/office/officeart/2005/8/layout/process1"/>
    <dgm:cxn modelId="{89F34D67-5257-0545-830F-1A74D1AABF0F}" type="presOf" srcId="{C7706513-C2DA-43DE-A184-11EA9031019D}" destId="{6C41194C-55A6-DC46-B1FB-04CF217BB7AE}" srcOrd="0" destOrd="0" presId="urn:microsoft.com/office/officeart/2005/8/layout/process1"/>
    <dgm:cxn modelId="{C55CAB00-F81B-8946-B45D-A5420A10ECC0}" type="presOf" srcId="{C31E8330-4317-41EC-A41B-109D94267EA2}" destId="{9C1CA24A-F4F9-AD42-BB16-1AA8D55FE1C3}" srcOrd="0" destOrd="0" presId="urn:microsoft.com/office/officeart/2005/8/layout/process1"/>
    <dgm:cxn modelId="{159ED2ED-9143-3442-AAE6-3569AC59B2AB}" type="presParOf" srcId="{9C1CA24A-F4F9-AD42-BB16-1AA8D55FE1C3}" destId="{99A99EA1-ED9C-E94F-91F6-D4BA0C4B584A}" srcOrd="0" destOrd="0" presId="urn:microsoft.com/office/officeart/2005/8/layout/process1"/>
    <dgm:cxn modelId="{7D4F544D-E8AA-3544-AA9A-6851AA5610D0}" type="presParOf" srcId="{9C1CA24A-F4F9-AD42-BB16-1AA8D55FE1C3}" destId="{6C41194C-55A6-DC46-B1FB-04CF217BB7AE}" srcOrd="1" destOrd="0" presId="urn:microsoft.com/office/officeart/2005/8/layout/process1"/>
    <dgm:cxn modelId="{985BA280-0801-744F-BBC5-E2D34C95678A}" type="presParOf" srcId="{6C41194C-55A6-DC46-B1FB-04CF217BB7AE}" destId="{2B193A29-4A2C-D145-9396-0FB3483798DE}" srcOrd="0" destOrd="0" presId="urn:microsoft.com/office/officeart/2005/8/layout/process1"/>
    <dgm:cxn modelId="{665C9323-10BD-B240-89EF-6C0D48E529B9}" type="presParOf" srcId="{9C1CA24A-F4F9-AD42-BB16-1AA8D55FE1C3}" destId="{39D83584-FC90-A044-8103-BF341C8DAEEE}" srcOrd="2" destOrd="0" presId="urn:microsoft.com/office/officeart/2005/8/layout/process1"/>
    <dgm:cxn modelId="{58D82CC6-2D53-BB4D-9107-DDEA448D6345}" type="presParOf" srcId="{9C1CA24A-F4F9-AD42-BB16-1AA8D55FE1C3}" destId="{2B1F332E-8536-D640-BBF6-9AC9B7977FB1}" srcOrd="3" destOrd="0" presId="urn:microsoft.com/office/officeart/2005/8/layout/process1"/>
    <dgm:cxn modelId="{3877FFD9-1B92-B34A-A558-2ABFB0542F65}" type="presParOf" srcId="{2B1F332E-8536-D640-BBF6-9AC9B7977FB1}" destId="{12867A36-F226-A64D-B0F1-72564420959A}" srcOrd="0" destOrd="0" presId="urn:microsoft.com/office/officeart/2005/8/layout/process1"/>
    <dgm:cxn modelId="{BF3A3C3A-6D75-D343-9460-0EC46C728FA3}" type="presParOf" srcId="{9C1CA24A-F4F9-AD42-BB16-1AA8D55FE1C3}" destId="{F200BF90-A125-814B-A769-C9E860D1A428}" srcOrd="4" destOrd="0" presId="urn:microsoft.com/office/officeart/2005/8/layout/process1"/>
    <dgm:cxn modelId="{12D88575-8799-B34E-915A-388157A1D554}" type="presParOf" srcId="{9C1CA24A-F4F9-AD42-BB16-1AA8D55FE1C3}" destId="{49F8D19A-6BF6-7744-8EDE-563A0D3CBCB1}" srcOrd="5" destOrd="0" presId="urn:microsoft.com/office/officeart/2005/8/layout/process1"/>
    <dgm:cxn modelId="{EA8C26F1-303C-F947-BCAF-D71A0FBF8CCD}" type="presParOf" srcId="{49F8D19A-6BF6-7744-8EDE-563A0D3CBCB1}" destId="{80013BE4-FCD5-D042-A963-5ED23BAC77F7}" srcOrd="0" destOrd="0" presId="urn:microsoft.com/office/officeart/2005/8/layout/process1"/>
    <dgm:cxn modelId="{66B534C4-4BB3-F949-80A8-A5D2B205E2D3}" type="presParOf" srcId="{9C1CA24A-F4F9-AD42-BB16-1AA8D55FE1C3}" destId="{3E7CF651-5DFF-D74F-9008-128A12148F3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B966C45-8531-D941-84F3-A3F4CF171DA6}" type="doc">
      <dgm:prSet loTypeId="urn:microsoft.com/office/officeart/2005/8/layout/hierarchy6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8275D71-FEF3-094D-90F4-F6AA95E3AFC8}">
      <dgm:prSet phldrT="[Testo]" custT="1"/>
      <dgm:spPr/>
      <dgm:t>
        <a:bodyPr/>
        <a:lstStyle/>
        <a:p>
          <a:r>
            <a:rPr lang="it-IT" sz="2800" dirty="0" smtClean="0">
              <a:solidFill>
                <a:srgbClr val="FFFFFF"/>
              </a:solidFill>
            </a:rPr>
            <a:t>Valuta gravità</a:t>
          </a:r>
          <a:endParaRPr lang="it-IT" sz="2800" dirty="0">
            <a:solidFill>
              <a:srgbClr val="FFFFFF"/>
            </a:solidFill>
          </a:endParaRPr>
        </a:p>
      </dgm:t>
    </dgm:pt>
    <dgm:pt modelId="{53999642-100B-EB4D-9080-1C962D95A027}" type="parTrans" cxnId="{A916BAEE-6975-DC47-ADC8-28B809630E19}">
      <dgm:prSet/>
      <dgm:spPr/>
      <dgm:t>
        <a:bodyPr/>
        <a:lstStyle/>
        <a:p>
          <a:endParaRPr lang="it-IT" sz="2800">
            <a:solidFill>
              <a:srgbClr val="FFFFFF"/>
            </a:solidFill>
          </a:endParaRPr>
        </a:p>
      </dgm:t>
    </dgm:pt>
    <dgm:pt modelId="{A24E0C6D-06DC-AE40-9087-E338CC92CCA7}" type="sibTrans" cxnId="{A916BAEE-6975-DC47-ADC8-28B809630E19}">
      <dgm:prSet/>
      <dgm:spPr/>
      <dgm:t>
        <a:bodyPr/>
        <a:lstStyle/>
        <a:p>
          <a:endParaRPr lang="it-IT" sz="2800">
            <a:solidFill>
              <a:srgbClr val="FFFFFF"/>
            </a:solidFill>
          </a:endParaRPr>
        </a:p>
      </dgm:t>
    </dgm:pt>
    <dgm:pt modelId="{6FA42878-0023-6045-8319-E9F45F27A4C2}">
      <dgm:prSet custT="1"/>
      <dgm:spPr>
        <a:solidFill>
          <a:srgbClr val="FF0000"/>
        </a:solidFill>
      </dgm:spPr>
      <dgm:t>
        <a:bodyPr/>
        <a:lstStyle/>
        <a:p>
          <a:r>
            <a:rPr lang="it-IT" sz="2800" dirty="0" smtClean="0">
              <a:solidFill>
                <a:srgbClr val="FFFFFF"/>
              </a:solidFill>
            </a:rPr>
            <a:t>Severa</a:t>
          </a:r>
        </a:p>
        <a:p>
          <a:r>
            <a:rPr lang="it-IT" sz="2800" dirty="0" smtClean="0">
              <a:solidFill>
                <a:srgbClr val="FFFFFF"/>
              </a:solidFill>
            </a:rPr>
            <a:t> ( tosse inefficace)</a:t>
          </a:r>
          <a:endParaRPr lang="it-IT" sz="2800" dirty="0">
            <a:solidFill>
              <a:srgbClr val="FFFFFF"/>
            </a:solidFill>
          </a:endParaRPr>
        </a:p>
      </dgm:t>
    </dgm:pt>
    <dgm:pt modelId="{8EF8F126-05C9-A741-97AB-4522BBEF766C}" type="parTrans" cxnId="{D5D7DC79-4BD3-6141-A85A-21FF957241A1}">
      <dgm:prSet/>
      <dgm:spPr/>
      <dgm:t>
        <a:bodyPr/>
        <a:lstStyle/>
        <a:p>
          <a:endParaRPr lang="it-IT" sz="2800">
            <a:solidFill>
              <a:srgbClr val="FFFFFF"/>
            </a:solidFill>
          </a:endParaRPr>
        </a:p>
      </dgm:t>
    </dgm:pt>
    <dgm:pt modelId="{24E1718A-4D84-0F40-9CEE-829323509EF8}" type="sibTrans" cxnId="{D5D7DC79-4BD3-6141-A85A-21FF957241A1}">
      <dgm:prSet/>
      <dgm:spPr/>
      <dgm:t>
        <a:bodyPr/>
        <a:lstStyle/>
        <a:p>
          <a:endParaRPr lang="it-IT" sz="2800">
            <a:solidFill>
              <a:srgbClr val="FFFFFF"/>
            </a:solidFill>
          </a:endParaRPr>
        </a:p>
      </dgm:t>
    </dgm:pt>
    <dgm:pt modelId="{20F50EB2-38CB-ED48-B779-CBBB042D2674}">
      <dgm:prSet custT="1"/>
      <dgm:spPr>
        <a:solidFill>
          <a:srgbClr val="0000FF"/>
        </a:solidFill>
      </dgm:spPr>
      <dgm:t>
        <a:bodyPr/>
        <a:lstStyle/>
        <a:p>
          <a:r>
            <a:rPr lang="it-IT" sz="2800" dirty="0" smtClean="0">
              <a:solidFill>
                <a:srgbClr val="FFFFFF"/>
              </a:solidFill>
            </a:rPr>
            <a:t>Moderata</a:t>
          </a:r>
          <a:endParaRPr lang="it-IT" sz="2800" dirty="0">
            <a:solidFill>
              <a:srgbClr val="FFFFFF"/>
            </a:solidFill>
          </a:endParaRPr>
        </a:p>
      </dgm:t>
    </dgm:pt>
    <dgm:pt modelId="{7325717E-CA1B-BF46-89CE-3807C6EA4866}" type="parTrans" cxnId="{761D143E-1558-4241-9D78-0D3CF362F807}">
      <dgm:prSet/>
      <dgm:spPr/>
      <dgm:t>
        <a:bodyPr/>
        <a:lstStyle/>
        <a:p>
          <a:endParaRPr lang="it-IT" sz="2800">
            <a:solidFill>
              <a:srgbClr val="FFFFFF"/>
            </a:solidFill>
          </a:endParaRPr>
        </a:p>
      </dgm:t>
    </dgm:pt>
    <dgm:pt modelId="{E2AE8599-E195-2248-9FB2-7B5C1FCC6D8D}" type="sibTrans" cxnId="{761D143E-1558-4241-9D78-0D3CF362F807}">
      <dgm:prSet/>
      <dgm:spPr/>
      <dgm:t>
        <a:bodyPr/>
        <a:lstStyle/>
        <a:p>
          <a:endParaRPr lang="it-IT" sz="2800">
            <a:solidFill>
              <a:srgbClr val="FFFFFF"/>
            </a:solidFill>
          </a:endParaRPr>
        </a:p>
      </dgm:t>
    </dgm:pt>
    <dgm:pt modelId="{92D82D40-E087-A141-A470-F1F7E17CA044}">
      <dgm:prSet custT="1"/>
      <dgm:spPr>
        <a:solidFill>
          <a:srgbClr val="FF0000"/>
        </a:solidFill>
      </dgm:spPr>
      <dgm:t>
        <a:bodyPr/>
        <a:lstStyle/>
        <a:p>
          <a:r>
            <a:rPr lang="it-IT" sz="2800" dirty="0" smtClean="0">
              <a:solidFill>
                <a:srgbClr val="FFFFFF"/>
              </a:solidFill>
            </a:rPr>
            <a:t> Incosciente</a:t>
          </a:r>
        </a:p>
        <a:p>
          <a:r>
            <a:rPr lang="it-IT" sz="2800" dirty="0" smtClean="0">
              <a:solidFill>
                <a:srgbClr val="FFFFFF"/>
              </a:solidFill>
            </a:rPr>
            <a:t>Inizia BLS</a:t>
          </a:r>
          <a:endParaRPr lang="it-IT" sz="2800" dirty="0">
            <a:solidFill>
              <a:srgbClr val="FFFFFF"/>
            </a:solidFill>
          </a:endParaRPr>
        </a:p>
      </dgm:t>
    </dgm:pt>
    <dgm:pt modelId="{ADD43516-F610-944A-9E68-39567D2E37B0}" type="parTrans" cxnId="{F72B53E5-06AB-CB4A-89CB-B192A03962A4}">
      <dgm:prSet/>
      <dgm:spPr/>
      <dgm:t>
        <a:bodyPr/>
        <a:lstStyle/>
        <a:p>
          <a:endParaRPr lang="it-IT" sz="2800">
            <a:solidFill>
              <a:srgbClr val="FFFFFF"/>
            </a:solidFill>
          </a:endParaRPr>
        </a:p>
      </dgm:t>
    </dgm:pt>
    <dgm:pt modelId="{15D16565-E693-D548-8CA7-E6B902146C36}" type="sibTrans" cxnId="{F72B53E5-06AB-CB4A-89CB-B192A03962A4}">
      <dgm:prSet/>
      <dgm:spPr/>
      <dgm:t>
        <a:bodyPr/>
        <a:lstStyle/>
        <a:p>
          <a:endParaRPr lang="it-IT" sz="2800">
            <a:solidFill>
              <a:srgbClr val="FFFFFF"/>
            </a:solidFill>
          </a:endParaRPr>
        </a:p>
      </dgm:t>
    </dgm:pt>
    <dgm:pt modelId="{984D47B2-262C-6646-B8AB-B3E0B1B3FFFC}">
      <dgm:prSet custT="1"/>
      <dgm:spPr>
        <a:solidFill>
          <a:srgbClr val="FF6600"/>
        </a:solidFill>
      </dgm:spPr>
      <dgm:t>
        <a:bodyPr/>
        <a:lstStyle/>
        <a:p>
          <a:r>
            <a:rPr lang="it-IT" sz="2800" dirty="0" smtClean="0">
              <a:solidFill>
                <a:srgbClr val="FFFFFF"/>
              </a:solidFill>
            </a:rPr>
            <a:t>Cosciente</a:t>
          </a:r>
        </a:p>
        <a:p>
          <a:r>
            <a:rPr lang="it-IT" sz="1400" dirty="0" smtClean="0">
              <a:solidFill>
                <a:srgbClr val="FFFFFF"/>
              </a:solidFill>
            </a:rPr>
            <a:t>5 colpi scapolari</a:t>
          </a:r>
        </a:p>
        <a:p>
          <a:r>
            <a:rPr lang="it-IT" sz="1400" dirty="0" smtClean="0">
              <a:solidFill>
                <a:srgbClr val="FFFFFF"/>
              </a:solidFill>
            </a:rPr>
            <a:t>5 compressioni addominali</a:t>
          </a:r>
          <a:endParaRPr lang="it-IT" sz="1400" dirty="0">
            <a:solidFill>
              <a:srgbClr val="FFFFFF"/>
            </a:solidFill>
          </a:endParaRPr>
        </a:p>
      </dgm:t>
    </dgm:pt>
    <dgm:pt modelId="{6057E1F2-37B3-CE45-AA37-42BCD2BFC1F1}" type="parTrans" cxnId="{9A009EC5-149D-2647-A2FD-A85E9DF0E720}">
      <dgm:prSet/>
      <dgm:spPr/>
      <dgm:t>
        <a:bodyPr/>
        <a:lstStyle/>
        <a:p>
          <a:endParaRPr lang="it-IT" sz="2800">
            <a:solidFill>
              <a:srgbClr val="FFFFFF"/>
            </a:solidFill>
          </a:endParaRPr>
        </a:p>
      </dgm:t>
    </dgm:pt>
    <dgm:pt modelId="{BBF86585-A25D-7540-A796-44784982FAD8}" type="sibTrans" cxnId="{9A009EC5-149D-2647-A2FD-A85E9DF0E720}">
      <dgm:prSet/>
      <dgm:spPr/>
      <dgm:t>
        <a:bodyPr/>
        <a:lstStyle/>
        <a:p>
          <a:endParaRPr lang="it-IT" sz="2800">
            <a:solidFill>
              <a:srgbClr val="FFFFFF"/>
            </a:solidFill>
          </a:endParaRPr>
        </a:p>
      </dgm:t>
    </dgm:pt>
    <dgm:pt modelId="{98CBE5F6-323B-3E40-B480-65B3539CAA59}">
      <dgm:prSet custT="1"/>
      <dgm:spPr>
        <a:solidFill>
          <a:schemeClr val="tx1"/>
        </a:solidFill>
      </dgm:spPr>
      <dgm:t>
        <a:bodyPr/>
        <a:lstStyle/>
        <a:p>
          <a:r>
            <a:rPr lang="it-IT" sz="2800" dirty="0" smtClean="0">
              <a:solidFill>
                <a:srgbClr val="FFFFFF"/>
              </a:solidFill>
            </a:rPr>
            <a:t> Incentiva la tosse e monitorizza</a:t>
          </a:r>
          <a:endParaRPr lang="it-IT" sz="2800" dirty="0">
            <a:solidFill>
              <a:srgbClr val="FFFFFF"/>
            </a:solidFill>
          </a:endParaRPr>
        </a:p>
      </dgm:t>
    </dgm:pt>
    <dgm:pt modelId="{30F8CC48-C894-F64E-BAD9-602BC809A9EA}" type="parTrans" cxnId="{D611E31E-B973-8243-9387-3727C9337884}">
      <dgm:prSet/>
      <dgm:spPr/>
      <dgm:t>
        <a:bodyPr/>
        <a:lstStyle/>
        <a:p>
          <a:endParaRPr lang="it-IT" sz="2800">
            <a:solidFill>
              <a:srgbClr val="FFFFFF"/>
            </a:solidFill>
          </a:endParaRPr>
        </a:p>
      </dgm:t>
    </dgm:pt>
    <dgm:pt modelId="{7C1C4FEA-5574-084A-ACAD-0BCDB48AB77E}" type="sibTrans" cxnId="{D611E31E-B973-8243-9387-3727C9337884}">
      <dgm:prSet/>
      <dgm:spPr/>
      <dgm:t>
        <a:bodyPr/>
        <a:lstStyle/>
        <a:p>
          <a:endParaRPr lang="it-IT" sz="2800">
            <a:solidFill>
              <a:srgbClr val="FFFFFF"/>
            </a:solidFill>
          </a:endParaRPr>
        </a:p>
      </dgm:t>
    </dgm:pt>
    <dgm:pt modelId="{D5D5CF9D-2366-6948-A2F2-03E7F5979E73}" type="pres">
      <dgm:prSet presAssocID="{0B966C45-8531-D941-84F3-A3F4CF171DA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E8FD791-131E-004D-9D20-38E2747C0B22}" type="pres">
      <dgm:prSet presAssocID="{0B966C45-8531-D941-84F3-A3F4CF171DA6}" presName="hierFlow" presStyleCnt="0"/>
      <dgm:spPr/>
    </dgm:pt>
    <dgm:pt modelId="{5C30530A-5298-E348-975A-459FC20379E2}" type="pres">
      <dgm:prSet presAssocID="{0B966C45-8531-D941-84F3-A3F4CF171DA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CE14993-A733-9643-ACD2-44D555A9DE4B}" type="pres">
      <dgm:prSet presAssocID="{88275D71-FEF3-094D-90F4-F6AA95E3AFC8}" presName="Name14" presStyleCnt="0"/>
      <dgm:spPr/>
    </dgm:pt>
    <dgm:pt modelId="{4972D232-C87C-E54F-8C92-93DFD178C306}" type="pres">
      <dgm:prSet presAssocID="{88275D71-FEF3-094D-90F4-F6AA95E3AFC8}" presName="level1Shape" presStyleLbl="node0" presStyleIdx="0" presStyleCnt="1" custScaleX="17856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C1C0843-21D0-FA46-822A-71DCAD74B340}" type="pres">
      <dgm:prSet presAssocID="{88275D71-FEF3-094D-90F4-F6AA95E3AFC8}" presName="hierChild2" presStyleCnt="0"/>
      <dgm:spPr/>
    </dgm:pt>
    <dgm:pt modelId="{A4737117-2CB3-2344-A130-D72A8666EAD4}" type="pres">
      <dgm:prSet presAssocID="{8EF8F126-05C9-A741-97AB-4522BBEF766C}" presName="Name19" presStyleLbl="parChTrans1D2" presStyleIdx="0" presStyleCnt="2"/>
      <dgm:spPr/>
      <dgm:t>
        <a:bodyPr/>
        <a:lstStyle/>
        <a:p>
          <a:endParaRPr lang="it-IT"/>
        </a:p>
      </dgm:t>
    </dgm:pt>
    <dgm:pt modelId="{55C083D9-70F5-584D-9674-BD4B7245886D}" type="pres">
      <dgm:prSet presAssocID="{6FA42878-0023-6045-8319-E9F45F27A4C2}" presName="Name21" presStyleCnt="0"/>
      <dgm:spPr/>
    </dgm:pt>
    <dgm:pt modelId="{C788AB14-5E9F-8247-ABC4-B42E984A17F6}" type="pres">
      <dgm:prSet presAssocID="{6FA42878-0023-6045-8319-E9F45F27A4C2}" presName="level2Shape" presStyleLbl="node2" presStyleIdx="0" presStyleCnt="2" custScaleX="191897"/>
      <dgm:spPr/>
      <dgm:t>
        <a:bodyPr/>
        <a:lstStyle/>
        <a:p>
          <a:endParaRPr lang="it-IT"/>
        </a:p>
      </dgm:t>
    </dgm:pt>
    <dgm:pt modelId="{D787C7E6-8D2B-B740-86CD-0A40A6F47A76}" type="pres">
      <dgm:prSet presAssocID="{6FA42878-0023-6045-8319-E9F45F27A4C2}" presName="hierChild3" presStyleCnt="0"/>
      <dgm:spPr/>
    </dgm:pt>
    <dgm:pt modelId="{B6762948-2434-D543-9E71-CE5DE8114263}" type="pres">
      <dgm:prSet presAssocID="{ADD43516-F610-944A-9E68-39567D2E37B0}" presName="Name19" presStyleLbl="parChTrans1D3" presStyleIdx="0" presStyleCnt="3"/>
      <dgm:spPr/>
      <dgm:t>
        <a:bodyPr/>
        <a:lstStyle/>
        <a:p>
          <a:endParaRPr lang="it-IT"/>
        </a:p>
      </dgm:t>
    </dgm:pt>
    <dgm:pt modelId="{E3411AE4-607F-3A43-852F-9FC456D2E806}" type="pres">
      <dgm:prSet presAssocID="{92D82D40-E087-A141-A470-F1F7E17CA044}" presName="Name21" presStyleCnt="0"/>
      <dgm:spPr/>
    </dgm:pt>
    <dgm:pt modelId="{B44F14E6-0DCD-954F-90BA-BC08949C3DBD}" type="pres">
      <dgm:prSet presAssocID="{92D82D40-E087-A141-A470-F1F7E17CA044}" presName="level2Shape" presStyleLbl="node3" presStyleIdx="0" presStyleCnt="3"/>
      <dgm:spPr/>
      <dgm:t>
        <a:bodyPr/>
        <a:lstStyle/>
        <a:p>
          <a:endParaRPr lang="it-IT"/>
        </a:p>
      </dgm:t>
    </dgm:pt>
    <dgm:pt modelId="{E124BAC1-D5BA-4D4A-8BE8-07F21AD09842}" type="pres">
      <dgm:prSet presAssocID="{92D82D40-E087-A141-A470-F1F7E17CA044}" presName="hierChild3" presStyleCnt="0"/>
      <dgm:spPr/>
    </dgm:pt>
    <dgm:pt modelId="{EE0FD036-2459-144A-977B-B6001808B554}" type="pres">
      <dgm:prSet presAssocID="{6057E1F2-37B3-CE45-AA37-42BCD2BFC1F1}" presName="Name19" presStyleLbl="parChTrans1D3" presStyleIdx="1" presStyleCnt="3"/>
      <dgm:spPr/>
      <dgm:t>
        <a:bodyPr/>
        <a:lstStyle/>
        <a:p>
          <a:endParaRPr lang="it-IT"/>
        </a:p>
      </dgm:t>
    </dgm:pt>
    <dgm:pt modelId="{52105F53-59C8-5A4B-9F16-C26077E3771C}" type="pres">
      <dgm:prSet presAssocID="{984D47B2-262C-6646-B8AB-B3E0B1B3FFFC}" presName="Name21" presStyleCnt="0"/>
      <dgm:spPr/>
    </dgm:pt>
    <dgm:pt modelId="{436FE6EC-7900-B942-A5C3-6103DAF2DEA1}" type="pres">
      <dgm:prSet presAssocID="{984D47B2-262C-6646-B8AB-B3E0B1B3FFFC}" presName="level2Shape" presStyleLbl="node3" presStyleIdx="1" presStyleCnt="3"/>
      <dgm:spPr/>
      <dgm:t>
        <a:bodyPr/>
        <a:lstStyle/>
        <a:p>
          <a:endParaRPr lang="it-IT"/>
        </a:p>
      </dgm:t>
    </dgm:pt>
    <dgm:pt modelId="{63DF5ECA-FFC4-C64A-8AE0-DDBC0AC99217}" type="pres">
      <dgm:prSet presAssocID="{984D47B2-262C-6646-B8AB-B3E0B1B3FFFC}" presName="hierChild3" presStyleCnt="0"/>
      <dgm:spPr/>
    </dgm:pt>
    <dgm:pt modelId="{D1BA72E3-ACAA-264B-B83B-EC58C0770C2F}" type="pres">
      <dgm:prSet presAssocID="{7325717E-CA1B-BF46-89CE-3807C6EA4866}" presName="Name19" presStyleLbl="parChTrans1D2" presStyleIdx="1" presStyleCnt="2"/>
      <dgm:spPr/>
      <dgm:t>
        <a:bodyPr/>
        <a:lstStyle/>
        <a:p>
          <a:endParaRPr lang="it-IT"/>
        </a:p>
      </dgm:t>
    </dgm:pt>
    <dgm:pt modelId="{D9729E1E-7D93-FD45-B5F3-3CF3CBBA0DCB}" type="pres">
      <dgm:prSet presAssocID="{20F50EB2-38CB-ED48-B779-CBBB042D2674}" presName="Name21" presStyleCnt="0"/>
      <dgm:spPr/>
    </dgm:pt>
    <dgm:pt modelId="{EC4B8C75-0C39-094D-9ABB-C370851AC673}" type="pres">
      <dgm:prSet presAssocID="{20F50EB2-38CB-ED48-B779-CBBB042D2674}" presName="level2Shape" presStyleLbl="node2" presStyleIdx="1" presStyleCnt="2"/>
      <dgm:spPr/>
      <dgm:t>
        <a:bodyPr/>
        <a:lstStyle/>
        <a:p>
          <a:endParaRPr lang="it-IT"/>
        </a:p>
      </dgm:t>
    </dgm:pt>
    <dgm:pt modelId="{F9014F47-C1DA-234E-8AE8-F379FA793720}" type="pres">
      <dgm:prSet presAssocID="{20F50EB2-38CB-ED48-B779-CBBB042D2674}" presName="hierChild3" presStyleCnt="0"/>
      <dgm:spPr/>
    </dgm:pt>
    <dgm:pt modelId="{C0EF6B3B-1B4F-E448-8119-A257F49E8D52}" type="pres">
      <dgm:prSet presAssocID="{30F8CC48-C894-F64E-BAD9-602BC809A9EA}" presName="Name19" presStyleLbl="parChTrans1D3" presStyleIdx="2" presStyleCnt="3"/>
      <dgm:spPr/>
      <dgm:t>
        <a:bodyPr/>
        <a:lstStyle/>
        <a:p>
          <a:endParaRPr lang="it-IT"/>
        </a:p>
      </dgm:t>
    </dgm:pt>
    <dgm:pt modelId="{981693DB-C78F-AA4D-B70C-948E8B7F2A68}" type="pres">
      <dgm:prSet presAssocID="{98CBE5F6-323B-3E40-B480-65B3539CAA59}" presName="Name21" presStyleCnt="0"/>
      <dgm:spPr/>
    </dgm:pt>
    <dgm:pt modelId="{D25674A0-6934-534D-A2A6-E9A68E8E1F20}" type="pres">
      <dgm:prSet presAssocID="{98CBE5F6-323B-3E40-B480-65B3539CAA59}" presName="level2Shape" presStyleLbl="node3" presStyleIdx="2" presStyleCnt="3"/>
      <dgm:spPr/>
      <dgm:t>
        <a:bodyPr/>
        <a:lstStyle/>
        <a:p>
          <a:endParaRPr lang="it-IT"/>
        </a:p>
      </dgm:t>
    </dgm:pt>
    <dgm:pt modelId="{B964AC19-35EC-7F4D-AC15-2CD653F6E7B9}" type="pres">
      <dgm:prSet presAssocID="{98CBE5F6-323B-3E40-B480-65B3539CAA59}" presName="hierChild3" presStyleCnt="0"/>
      <dgm:spPr/>
    </dgm:pt>
    <dgm:pt modelId="{80FABDEC-30EA-7F40-A741-3A287EEB50CA}" type="pres">
      <dgm:prSet presAssocID="{0B966C45-8531-D941-84F3-A3F4CF171DA6}" presName="bgShapesFlow" presStyleCnt="0"/>
      <dgm:spPr/>
    </dgm:pt>
  </dgm:ptLst>
  <dgm:cxnLst>
    <dgm:cxn modelId="{700024AD-9993-4243-BC1C-D3A38537C55E}" type="presOf" srcId="{6FA42878-0023-6045-8319-E9F45F27A4C2}" destId="{C788AB14-5E9F-8247-ABC4-B42E984A17F6}" srcOrd="0" destOrd="0" presId="urn:microsoft.com/office/officeart/2005/8/layout/hierarchy6"/>
    <dgm:cxn modelId="{D5D7DC79-4BD3-6141-A85A-21FF957241A1}" srcId="{88275D71-FEF3-094D-90F4-F6AA95E3AFC8}" destId="{6FA42878-0023-6045-8319-E9F45F27A4C2}" srcOrd="0" destOrd="0" parTransId="{8EF8F126-05C9-A741-97AB-4522BBEF766C}" sibTransId="{24E1718A-4D84-0F40-9CEE-829323509EF8}"/>
    <dgm:cxn modelId="{C1569353-79C4-6B4E-BEC9-4DCCD60AF9D4}" type="presOf" srcId="{984D47B2-262C-6646-B8AB-B3E0B1B3FFFC}" destId="{436FE6EC-7900-B942-A5C3-6103DAF2DEA1}" srcOrd="0" destOrd="0" presId="urn:microsoft.com/office/officeart/2005/8/layout/hierarchy6"/>
    <dgm:cxn modelId="{7E716E86-2595-D64C-8CBC-14F46A9FD34D}" type="presOf" srcId="{98CBE5F6-323B-3E40-B480-65B3539CAA59}" destId="{D25674A0-6934-534D-A2A6-E9A68E8E1F20}" srcOrd="0" destOrd="0" presId="urn:microsoft.com/office/officeart/2005/8/layout/hierarchy6"/>
    <dgm:cxn modelId="{761D143E-1558-4241-9D78-0D3CF362F807}" srcId="{88275D71-FEF3-094D-90F4-F6AA95E3AFC8}" destId="{20F50EB2-38CB-ED48-B779-CBBB042D2674}" srcOrd="1" destOrd="0" parTransId="{7325717E-CA1B-BF46-89CE-3807C6EA4866}" sibTransId="{E2AE8599-E195-2248-9FB2-7B5C1FCC6D8D}"/>
    <dgm:cxn modelId="{9A009EC5-149D-2647-A2FD-A85E9DF0E720}" srcId="{6FA42878-0023-6045-8319-E9F45F27A4C2}" destId="{984D47B2-262C-6646-B8AB-B3E0B1B3FFFC}" srcOrd="1" destOrd="0" parTransId="{6057E1F2-37B3-CE45-AA37-42BCD2BFC1F1}" sibTransId="{BBF86585-A25D-7540-A796-44784982FAD8}"/>
    <dgm:cxn modelId="{AFD476F3-DB17-2042-8AE8-EEFED8A46C81}" type="presOf" srcId="{7325717E-CA1B-BF46-89CE-3807C6EA4866}" destId="{D1BA72E3-ACAA-264B-B83B-EC58C0770C2F}" srcOrd="0" destOrd="0" presId="urn:microsoft.com/office/officeart/2005/8/layout/hierarchy6"/>
    <dgm:cxn modelId="{9836724F-D1E4-2940-B021-5B1BB40283C4}" type="presOf" srcId="{20F50EB2-38CB-ED48-B779-CBBB042D2674}" destId="{EC4B8C75-0C39-094D-9ABB-C370851AC673}" srcOrd="0" destOrd="0" presId="urn:microsoft.com/office/officeart/2005/8/layout/hierarchy6"/>
    <dgm:cxn modelId="{84605CE6-6481-124F-BDFC-F366AA8293ED}" type="presOf" srcId="{92D82D40-E087-A141-A470-F1F7E17CA044}" destId="{B44F14E6-0DCD-954F-90BA-BC08949C3DBD}" srcOrd="0" destOrd="0" presId="urn:microsoft.com/office/officeart/2005/8/layout/hierarchy6"/>
    <dgm:cxn modelId="{A916BAEE-6975-DC47-ADC8-28B809630E19}" srcId="{0B966C45-8531-D941-84F3-A3F4CF171DA6}" destId="{88275D71-FEF3-094D-90F4-F6AA95E3AFC8}" srcOrd="0" destOrd="0" parTransId="{53999642-100B-EB4D-9080-1C962D95A027}" sibTransId="{A24E0C6D-06DC-AE40-9087-E338CC92CCA7}"/>
    <dgm:cxn modelId="{5808B637-B9A9-304F-A8F8-CDCEC1892EE7}" type="presOf" srcId="{0B966C45-8531-D941-84F3-A3F4CF171DA6}" destId="{D5D5CF9D-2366-6948-A2F2-03E7F5979E73}" srcOrd="0" destOrd="0" presId="urn:microsoft.com/office/officeart/2005/8/layout/hierarchy6"/>
    <dgm:cxn modelId="{E406A948-39F5-6E42-9E52-62A400848B6C}" type="presOf" srcId="{8EF8F126-05C9-A741-97AB-4522BBEF766C}" destId="{A4737117-2CB3-2344-A130-D72A8666EAD4}" srcOrd="0" destOrd="0" presId="urn:microsoft.com/office/officeart/2005/8/layout/hierarchy6"/>
    <dgm:cxn modelId="{F72B53E5-06AB-CB4A-89CB-B192A03962A4}" srcId="{6FA42878-0023-6045-8319-E9F45F27A4C2}" destId="{92D82D40-E087-A141-A470-F1F7E17CA044}" srcOrd="0" destOrd="0" parTransId="{ADD43516-F610-944A-9E68-39567D2E37B0}" sibTransId="{15D16565-E693-D548-8CA7-E6B902146C36}"/>
    <dgm:cxn modelId="{160547CE-05A1-1242-BE7F-74AC15785CD5}" type="presOf" srcId="{30F8CC48-C894-F64E-BAD9-602BC809A9EA}" destId="{C0EF6B3B-1B4F-E448-8119-A257F49E8D52}" srcOrd="0" destOrd="0" presId="urn:microsoft.com/office/officeart/2005/8/layout/hierarchy6"/>
    <dgm:cxn modelId="{D611E31E-B973-8243-9387-3727C9337884}" srcId="{20F50EB2-38CB-ED48-B779-CBBB042D2674}" destId="{98CBE5F6-323B-3E40-B480-65B3539CAA59}" srcOrd="0" destOrd="0" parTransId="{30F8CC48-C894-F64E-BAD9-602BC809A9EA}" sibTransId="{7C1C4FEA-5574-084A-ACAD-0BCDB48AB77E}"/>
    <dgm:cxn modelId="{557DDB9B-D3FE-E348-B45F-32E239305D5E}" type="presOf" srcId="{ADD43516-F610-944A-9E68-39567D2E37B0}" destId="{B6762948-2434-D543-9E71-CE5DE8114263}" srcOrd="0" destOrd="0" presId="urn:microsoft.com/office/officeart/2005/8/layout/hierarchy6"/>
    <dgm:cxn modelId="{A5CD8D70-4F9B-114B-AD26-5F6367EBD7BE}" type="presOf" srcId="{88275D71-FEF3-094D-90F4-F6AA95E3AFC8}" destId="{4972D232-C87C-E54F-8C92-93DFD178C306}" srcOrd="0" destOrd="0" presId="urn:microsoft.com/office/officeart/2005/8/layout/hierarchy6"/>
    <dgm:cxn modelId="{911B60AC-DB58-634B-A484-2E6A24C5C39E}" type="presOf" srcId="{6057E1F2-37B3-CE45-AA37-42BCD2BFC1F1}" destId="{EE0FD036-2459-144A-977B-B6001808B554}" srcOrd="0" destOrd="0" presId="urn:microsoft.com/office/officeart/2005/8/layout/hierarchy6"/>
    <dgm:cxn modelId="{760C7AF8-AFB9-8541-A987-8412ED16248A}" type="presParOf" srcId="{D5D5CF9D-2366-6948-A2F2-03E7F5979E73}" destId="{6E8FD791-131E-004D-9D20-38E2747C0B22}" srcOrd="0" destOrd="0" presId="urn:microsoft.com/office/officeart/2005/8/layout/hierarchy6"/>
    <dgm:cxn modelId="{830DD34B-0241-9745-BB92-3BFDAAF40189}" type="presParOf" srcId="{6E8FD791-131E-004D-9D20-38E2747C0B22}" destId="{5C30530A-5298-E348-975A-459FC20379E2}" srcOrd="0" destOrd="0" presId="urn:microsoft.com/office/officeart/2005/8/layout/hierarchy6"/>
    <dgm:cxn modelId="{4922B2B3-65D7-974C-81F8-010851183994}" type="presParOf" srcId="{5C30530A-5298-E348-975A-459FC20379E2}" destId="{DCE14993-A733-9643-ACD2-44D555A9DE4B}" srcOrd="0" destOrd="0" presId="urn:microsoft.com/office/officeart/2005/8/layout/hierarchy6"/>
    <dgm:cxn modelId="{4E6733DC-DD29-BB47-9A88-D5BDE90CD610}" type="presParOf" srcId="{DCE14993-A733-9643-ACD2-44D555A9DE4B}" destId="{4972D232-C87C-E54F-8C92-93DFD178C306}" srcOrd="0" destOrd="0" presId="urn:microsoft.com/office/officeart/2005/8/layout/hierarchy6"/>
    <dgm:cxn modelId="{38D3DA45-9E0E-EC44-BCE8-DD5FF7AA7A99}" type="presParOf" srcId="{DCE14993-A733-9643-ACD2-44D555A9DE4B}" destId="{3C1C0843-21D0-FA46-822A-71DCAD74B340}" srcOrd="1" destOrd="0" presId="urn:microsoft.com/office/officeart/2005/8/layout/hierarchy6"/>
    <dgm:cxn modelId="{0EE7BB7A-55EB-C14D-9238-14875FB79607}" type="presParOf" srcId="{3C1C0843-21D0-FA46-822A-71DCAD74B340}" destId="{A4737117-2CB3-2344-A130-D72A8666EAD4}" srcOrd="0" destOrd="0" presId="urn:microsoft.com/office/officeart/2005/8/layout/hierarchy6"/>
    <dgm:cxn modelId="{96013181-8BD3-954A-B138-03D088DF1150}" type="presParOf" srcId="{3C1C0843-21D0-FA46-822A-71DCAD74B340}" destId="{55C083D9-70F5-584D-9674-BD4B7245886D}" srcOrd="1" destOrd="0" presId="urn:microsoft.com/office/officeart/2005/8/layout/hierarchy6"/>
    <dgm:cxn modelId="{F5C37D72-AD55-FA42-9B5F-01AF34713A4B}" type="presParOf" srcId="{55C083D9-70F5-584D-9674-BD4B7245886D}" destId="{C788AB14-5E9F-8247-ABC4-B42E984A17F6}" srcOrd="0" destOrd="0" presId="urn:microsoft.com/office/officeart/2005/8/layout/hierarchy6"/>
    <dgm:cxn modelId="{CE3C49AB-F4F4-6A4B-A1C6-D41020A3290A}" type="presParOf" srcId="{55C083D9-70F5-584D-9674-BD4B7245886D}" destId="{D787C7E6-8D2B-B740-86CD-0A40A6F47A76}" srcOrd="1" destOrd="0" presId="urn:microsoft.com/office/officeart/2005/8/layout/hierarchy6"/>
    <dgm:cxn modelId="{F95C1CE5-D07F-7042-9A41-6C575884BF8D}" type="presParOf" srcId="{D787C7E6-8D2B-B740-86CD-0A40A6F47A76}" destId="{B6762948-2434-D543-9E71-CE5DE8114263}" srcOrd="0" destOrd="0" presId="urn:microsoft.com/office/officeart/2005/8/layout/hierarchy6"/>
    <dgm:cxn modelId="{2D782F69-5653-0D47-A52F-F5EA1258A895}" type="presParOf" srcId="{D787C7E6-8D2B-B740-86CD-0A40A6F47A76}" destId="{E3411AE4-607F-3A43-852F-9FC456D2E806}" srcOrd="1" destOrd="0" presId="urn:microsoft.com/office/officeart/2005/8/layout/hierarchy6"/>
    <dgm:cxn modelId="{5D9D2B57-B849-1843-B9D8-3583340AEE07}" type="presParOf" srcId="{E3411AE4-607F-3A43-852F-9FC456D2E806}" destId="{B44F14E6-0DCD-954F-90BA-BC08949C3DBD}" srcOrd="0" destOrd="0" presId="urn:microsoft.com/office/officeart/2005/8/layout/hierarchy6"/>
    <dgm:cxn modelId="{D883C818-787F-BB4D-8A53-9EDD628F5CB4}" type="presParOf" srcId="{E3411AE4-607F-3A43-852F-9FC456D2E806}" destId="{E124BAC1-D5BA-4D4A-8BE8-07F21AD09842}" srcOrd="1" destOrd="0" presId="urn:microsoft.com/office/officeart/2005/8/layout/hierarchy6"/>
    <dgm:cxn modelId="{9D3748B3-D3F6-3540-9C9B-17439D200375}" type="presParOf" srcId="{D787C7E6-8D2B-B740-86CD-0A40A6F47A76}" destId="{EE0FD036-2459-144A-977B-B6001808B554}" srcOrd="2" destOrd="0" presId="urn:microsoft.com/office/officeart/2005/8/layout/hierarchy6"/>
    <dgm:cxn modelId="{25472AD9-E32E-2845-BBFB-93B483AC8586}" type="presParOf" srcId="{D787C7E6-8D2B-B740-86CD-0A40A6F47A76}" destId="{52105F53-59C8-5A4B-9F16-C26077E3771C}" srcOrd="3" destOrd="0" presId="urn:microsoft.com/office/officeart/2005/8/layout/hierarchy6"/>
    <dgm:cxn modelId="{1B9C5518-7EBC-7644-A732-68588E616071}" type="presParOf" srcId="{52105F53-59C8-5A4B-9F16-C26077E3771C}" destId="{436FE6EC-7900-B942-A5C3-6103DAF2DEA1}" srcOrd="0" destOrd="0" presId="urn:microsoft.com/office/officeart/2005/8/layout/hierarchy6"/>
    <dgm:cxn modelId="{FF4C4B87-0B30-C941-8B28-7903BAD3599D}" type="presParOf" srcId="{52105F53-59C8-5A4B-9F16-C26077E3771C}" destId="{63DF5ECA-FFC4-C64A-8AE0-DDBC0AC99217}" srcOrd="1" destOrd="0" presId="urn:microsoft.com/office/officeart/2005/8/layout/hierarchy6"/>
    <dgm:cxn modelId="{77666B33-6263-3E46-89FB-14002AD04C72}" type="presParOf" srcId="{3C1C0843-21D0-FA46-822A-71DCAD74B340}" destId="{D1BA72E3-ACAA-264B-B83B-EC58C0770C2F}" srcOrd="2" destOrd="0" presId="urn:microsoft.com/office/officeart/2005/8/layout/hierarchy6"/>
    <dgm:cxn modelId="{47A16DD1-3059-4A48-956C-5FDA87C71B52}" type="presParOf" srcId="{3C1C0843-21D0-FA46-822A-71DCAD74B340}" destId="{D9729E1E-7D93-FD45-B5F3-3CF3CBBA0DCB}" srcOrd="3" destOrd="0" presId="urn:microsoft.com/office/officeart/2005/8/layout/hierarchy6"/>
    <dgm:cxn modelId="{028AEC1A-180D-9846-905C-63225DC4E1CC}" type="presParOf" srcId="{D9729E1E-7D93-FD45-B5F3-3CF3CBBA0DCB}" destId="{EC4B8C75-0C39-094D-9ABB-C370851AC673}" srcOrd="0" destOrd="0" presId="urn:microsoft.com/office/officeart/2005/8/layout/hierarchy6"/>
    <dgm:cxn modelId="{B6D01AC6-C66C-0F46-983D-829FF63C1E00}" type="presParOf" srcId="{D9729E1E-7D93-FD45-B5F3-3CF3CBBA0DCB}" destId="{F9014F47-C1DA-234E-8AE8-F379FA793720}" srcOrd="1" destOrd="0" presId="urn:microsoft.com/office/officeart/2005/8/layout/hierarchy6"/>
    <dgm:cxn modelId="{69AEF281-0BEE-4E43-93A1-29B014DEA920}" type="presParOf" srcId="{F9014F47-C1DA-234E-8AE8-F379FA793720}" destId="{C0EF6B3B-1B4F-E448-8119-A257F49E8D52}" srcOrd="0" destOrd="0" presId="urn:microsoft.com/office/officeart/2005/8/layout/hierarchy6"/>
    <dgm:cxn modelId="{898CCE15-520D-B342-9BB2-A9CBAA2C4399}" type="presParOf" srcId="{F9014F47-C1DA-234E-8AE8-F379FA793720}" destId="{981693DB-C78F-AA4D-B70C-948E8B7F2A68}" srcOrd="1" destOrd="0" presId="urn:microsoft.com/office/officeart/2005/8/layout/hierarchy6"/>
    <dgm:cxn modelId="{DC0C186F-88CF-DF4D-91B0-28C7BD0077F0}" type="presParOf" srcId="{981693DB-C78F-AA4D-B70C-948E8B7F2A68}" destId="{D25674A0-6934-534D-A2A6-E9A68E8E1F20}" srcOrd="0" destOrd="0" presId="urn:microsoft.com/office/officeart/2005/8/layout/hierarchy6"/>
    <dgm:cxn modelId="{8C97D343-1325-D84B-93EC-3C54E17C86EA}" type="presParOf" srcId="{981693DB-C78F-AA4D-B70C-948E8B7F2A68}" destId="{B964AC19-35EC-7F4D-AC15-2CD653F6E7B9}" srcOrd="1" destOrd="0" presId="urn:microsoft.com/office/officeart/2005/8/layout/hierarchy6"/>
    <dgm:cxn modelId="{75194CC4-201F-5F4E-A42E-50CC65E8E391}" type="presParOf" srcId="{D5D5CF9D-2366-6948-A2F2-03E7F5979E73}" destId="{80FABDEC-30EA-7F40-A741-3A287EEB50CA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1E8330-4317-41EC-A41B-109D94267EA2}" type="doc">
      <dgm:prSet loTypeId="urn:microsoft.com/office/officeart/2005/8/layout/process1" loCatId="process" qsTypeId="urn:microsoft.com/office/officeart/2005/8/quickstyle/3d6" qsCatId="3D" csTypeId="urn:microsoft.com/office/officeart/2005/8/colors/accent6_4" csCatId="accent6" phldr="1"/>
      <dgm:spPr/>
    </dgm:pt>
    <dgm:pt modelId="{810B8B92-05E9-4862-BA07-6D72B9338378}">
      <dgm:prSet phldrT="[Testo]"/>
      <dgm:spPr/>
      <dgm:t>
        <a:bodyPr/>
        <a:lstStyle/>
        <a:p>
          <a:r>
            <a:rPr lang="it-IT" dirty="0" smtClean="0"/>
            <a:t>Pochi secondi</a:t>
          </a:r>
          <a:endParaRPr lang="it-IT" dirty="0"/>
        </a:p>
      </dgm:t>
    </dgm:pt>
    <dgm:pt modelId="{B7ABC2F5-54F6-47AB-BC43-E93AEA20EE88}" type="parTrans" cxnId="{955564FD-D289-47CB-A7DB-48FD36633312}">
      <dgm:prSet/>
      <dgm:spPr/>
      <dgm:t>
        <a:bodyPr/>
        <a:lstStyle/>
        <a:p>
          <a:endParaRPr lang="it-IT"/>
        </a:p>
      </dgm:t>
    </dgm:pt>
    <dgm:pt modelId="{C7706513-C2DA-43DE-A184-11EA9031019D}" type="sibTrans" cxnId="{955564FD-D289-47CB-A7DB-48FD36633312}">
      <dgm:prSet/>
      <dgm:spPr/>
      <dgm:t>
        <a:bodyPr/>
        <a:lstStyle/>
        <a:p>
          <a:endParaRPr lang="it-IT"/>
        </a:p>
      </dgm:t>
    </dgm:pt>
    <dgm:pt modelId="{17111134-8728-4B0E-AF7C-597A6417CA7F}">
      <dgm:prSet phldrT="[Testo]"/>
      <dgm:spPr/>
      <dgm:t>
        <a:bodyPr/>
        <a:lstStyle/>
        <a:p>
          <a:r>
            <a:rPr lang="it-IT" dirty="0" smtClean="0"/>
            <a:t>4 minuti</a:t>
          </a:r>
          <a:endParaRPr lang="it-IT" dirty="0"/>
        </a:p>
      </dgm:t>
    </dgm:pt>
    <dgm:pt modelId="{94881A7B-11E6-4C59-87DA-C0B9EF41DDD5}" type="parTrans" cxnId="{B34A5B8C-5A92-45F8-AB80-EC4C9AEE8D73}">
      <dgm:prSet/>
      <dgm:spPr/>
      <dgm:t>
        <a:bodyPr/>
        <a:lstStyle/>
        <a:p>
          <a:endParaRPr lang="it-IT"/>
        </a:p>
      </dgm:t>
    </dgm:pt>
    <dgm:pt modelId="{E352EB3D-F91A-4E4D-A572-33DFD61FE1EE}" type="sibTrans" cxnId="{B34A5B8C-5A92-45F8-AB80-EC4C9AEE8D73}">
      <dgm:prSet/>
      <dgm:spPr/>
      <dgm:t>
        <a:bodyPr/>
        <a:lstStyle/>
        <a:p>
          <a:endParaRPr lang="it-IT"/>
        </a:p>
      </dgm:t>
    </dgm:pt>
    <dgm:pt modelId="{23AE3AB2-1B99-40E6-802A-B247A0B0AC2B}">
      <dgm:prSet phldrT="[Testo]"/>
      <dgm:spPr/>
      <dgm:t>
        <a:bodyPr/>
        <a:lstStyle/>
        <a:p>
          <a:r>
            <a:rPr lang="it-IT" dirty="0" smtClean="0"/>
            <a:t>6/8 minuti</a:t>
          </a:r>
          <a:endParaRPr lang="it-IT" dirty="0"/>
        </a:p>
      </dgm:t>
    </dgm:pt>
    <dgm:pt modelId="{FE267B89-23B3-48B7-833A-FD0A7FD13B97}" type="parTrans" cxnId="{8E87C4E8-0483-41A4-B568-40876892FF7B}">
      <dgm:prSet/>
      <dgm:spPr/>
      <dgm:t>
        <a:bodyPr/>
        <a:lstStyle/>
        <a:p>
          <a:endParaRPr lang="it-IT"/>
        </a:p>
      </dgm:t>
    </dgm:pt>
    <dgm:pt modelId="{BD3B27BD-4CD0-4B11-B616-488D59AB2235}" type="sibTrans" cxnId="{8E87C4E8-0483-41A4-B568-40876892FF7B}">
      <dgm:prSet/>
      <dgm:spPr/>
      <dgm:t>
        <a:bodyPr/>
        <a:lstStyle/>
        <a:p>
          <a:endParaRPr lang="it-IT"/>
        </a:p>
      </dgm:t>
    </dgm:pt>
    <dgm:pt modelId="{4E878B0F-52F9-4184-AD31-7CB7DF670440}">
      <dgm:prSet phldrT="[Testo]"/>
      <dgm:spPr/>
      <dgm:t>
        <a:bodyPr/>
        <a:lstStyle/>
        <a:p>
          <a:r>
            <a:rPr lang="it-IT" dirty="0" smtClean="0"/>
            <a:t>10 minuti</a:t>
          </a:r>
          <a:endParaRPr lang="it-IT" dirty="0"/>
        </a:p>
      </dgm:t>
    </dgm:pt>
    <dgm:pt modelId="{AE8FBC40-1465-4A99-9007-C0BF97ECF965}" type="parTrans" cxnId="{15956B6A-6365-47CE-8883-54D8EE1DC6DE}">
      <dgm:prSet/>
      <dgm:spPr/>
      <dgm:t>
        <a:bodyPr/>
        <a:lstStyle/>
        <a:p>
          <a:endParaRPr lang="it-IT"/>
        </a:p>
      </dgm:t>
    </dgm:pt>
    <dgm:pt modelId="{116A52F5-587E-4333-89DE-1677E4A979FD}" type="sibTrans" cxnId="{15956B6A-6365-47CE-8883-54D8EE1DC6DE}">
      <dgm:prSet/>
      <dgm:spPr/>
      <dgm:t>
        <a:bodyPr/>
        <a:lstStyle/>
        <a:p>
          <a:endParaRPr lang="it-IT"/>
        </a:p>
      </dgm:t>
    </dgm:pt>
    <dgm:pt modelId="{88423DA3-B7E6-104F-885C-EA0FE0407640}" type="pres">
      <dgm:prSet presAssocID="{C31E8330-4317-41EC-A41B-109D94267EA2}" presName="Name0" presStyleCnt="0">
        <dgm:presLayoutVars>
          <dgm:dir/>
          <dgm:resizeHandles val="exact"/>
        </dgm:presLayoutVars>
      </dgm:prSet>
      <dgm:spPr/>
    </dgm:pt>
    <dgm:pt modelId="{FBD965DE-11C6-8E41-A294-2BB6A5F4C091}" type="pres">
      <dgm:prSet presAssocID="{810B8B92-05E9-4862-BA07-6D72B933837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65AFAA2-18A5-AF41-9F02-74B93EF595A1}" type="pres">
      <dgm:prSet presAssocID="{C7706513-C2DA-43DE-A184-11EA9031019D}" presName="sibTrans" presStyleLbl="sibTrans2D1" presStyleIdx="0" presStyleCnt="3"/>
      <dgm:spPr/>
      <dgm:t>
        <a:bodyPr/>
        <a:lstStyle/>
        <a:p>
          <a:endParaRPr lang="it-IT"/>
        </a:p>
      </dgm:t>
    </dgm:pt>
    <dgm:pt modelId="{77AB8BAD-0E73-9E41-A79A-630BD85D2B8D}" type="pres">
      <dgm:prSet presAssocID="{C7706513-C2DA-43DE-A184-11EA9031019D}" presName="connectorText" presStyleLbl="sibTrans2D1" presStyleIdx="0" presStyleCnt="3"/>
      <dgm:spPr/>
      <dgm:t>
        <a:bodyPr/>
        <a:lstStyle/>
        <a:p>
          <a:endParaRPr lang="it-IT"/>
        </a:p>
      </dgm:t>
    </dgm:pt>
    <dgm:pt modelId="{A480445E-71A7-F249-AC7D-5C174D863DC9}" type="pres">
      <dgm:prSet presAssocID="{17111134-8728-4B0E-AF7C-597A6417CA7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2396C3F-7C90-D24F-8963-4A879C9B4275}" type="pres">
      <dgm:prSet presAssocID="{E352EB3D-F91A-4E4D-A572-33DFD61FE1EE}" presName="sibTrans" presStyleLbl="sibTrans2D1" presStyleIdx="1" presStyleCnt="3"/>
      <dgm:spPr/>
      <dgm:t>
        <a:bodyPr/>
        <a:lstStyle/>
        <a:p>
          <a:endParaRPr lang="it-IT"/>
        </a:p>
      </dgm:t>
    </dgm:pt>
    <dgm:pt modelId="{12CAF5B3-D4F0-684F-A865-9BAADB483449}" type="pres">
      <dgm:prSet presAssocID="{E352EB3D-F91A-4E4D-A572-33DFD61FE1EE}" presName="connectorText" presStyleLbl="sibTrans2D1" presStyleIdx="1" presStyleCnt="3"/>
      <dgm:spPr/>
      <dgm:t>
        <a:bodyPr/>
        <a:lstStyle/>
        <a:p>
          <a:endParaRPr lang="it-IT"/>
        </a:p>
      </dgm:t>
    </dgm:pt>
    <dgm:pt modelId="{02DA5D0F-1B27-D842-87B7-E65399431ECE}" type="pres">
      <dgm:prSet presAssocID="{23AE3AB2-1B99-40E6-802A-B247A0B0AC2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424943-31C1-234D-ADE2-3D31D2965D5A}" type="pres">
      <dgm:prSet presAssocID="{BD3B27BD-4CD0-4B11-B616-488D59AB2235}" presName="sibTrans" presStyleLbl="sibTrans2D1" presStyleIdx="2" presStyleCnt="3"/>
      <dgm:spPr/>
      <dgm:t>
        <a:bodyPr/>
        <a:lstStyle/>
        <a:p>
          <a:endParaRPr lang="it-IT"/>
        </a:p>
      </dgm:t>
    </dgm:pt>
    <dgm:pt modelId="{9103626F-597D-D346-98D9-1D16D622943F}" type="pres">
      <dgm:prSet presAssocID="{BD3B27BD-4CD0-4B11-B616-488D59AB2235}" presName="connectorText" presStyleLbl="sibTrans2D1" presStyleIdx="2" presStyleCnt="3"/>
      <dgm:spPr/>
      <dgm:t>
        <a:bodyPr/>
        <a:lstStyle/>
        <a:p>
          <a:endParaRPr lang="it-IT"/>
        </a:p>
      </dgm:t>
    </dgm:pt>
    <dgm:pt modelId="{EF391F96-3230-4749-9BE5-9E58E62CE978}" type="pres">
      <dgm:prSet presAssocID="{4E878B0F-52F9-4184-AD31-7CB7DF67044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51BDEBC-FCAC-D946-9534-150C279851C2}" type="presOf" srcId="{C7706513-C2DA-43DE-A184-11EA9031019D}" destId="{77AB8BAD-0E73-9E41-A79A-630BD85D2B8D}" srcOrd="1" destOrd="0" presId="urn:microsoft.com/office/officeart/2005/8/layout/process1"/>
    <dgm:cxn modelId="{112D790E-5153-8740-A7DC-E5B5358E0178}" type="presOf" srcId="{810B8B92-05E9-4862-BA07-6D72B9338378}" destId="{FBD965DE-11C6-8E41-A294-2BB6A5F4C091}" srcOrd="0" destOrd="0" presId="urn:microsoft.com/office/officeart/2005/8/layout/process1"/>
    <dgm:cxn modelId="{15956B6A-6365-47CE-8883-54D8EE1DC6DE}" srcId="{C31E8330-4317-41EC-A41B-109D94267EA2}" destId="{4E878B0F-52F9-4184-AD31-7CB7DF670440}" srcOrd="3" destOrd="0" parTransId="{AE8FBC40-1465-4A99-9007-C0BF97ECF965}" sibTransId="{116A52F5-587E-4333-89DE-1677E4A979FD}"/>
    <dgm:cxn modelId="{2B40671F-46C5-AF42-91B2-B49EAE873EB3}" type="presOf" srcId="{4E878B0F-52F9-4184-AD31-7CB7DF670440}" destId="{EF391F96-3230-4749-9BE5-9E58E62CE978}" srcOrd="0" destOrd="0" presId="urn:microsoft.com/office/officeart/2005/8/layout/process1"/>
    <dgm:cxn modelId="{7B9017D1-242E-D646-AB5B-26827E5A4EE9}" type="presOf" srcId="{17111134-8728-4B0E-AF7C-597A6417CA7F}" destId="{A480445E-71A7-F249-AC7D-5C174D863DC9}" srcOrd="0" destOrd="0" presId="urn:microsoft.com/office/officeart/2005/8/layout/process1"/>
    <dgm:cxn modelId="{0F951697-4059-6A43-8BFD-501EEB6BB39A}" type="presOf" srcId="{E352EB3D-F91A-4E4D-A572-33DFD61FE1EE}" destId="{12CAF5B3-D4F0-684F-A865-9BAADB483449}" srcOrd="1" destOrd="0" presId="urn:microsoft.com/office/officeart/2005/8/layout/process1"/>
    <dgm:cxn modelId="{C862B72C-286C-9A46-B296-0EC106205DB0}" type="presOf" srcId="{23AE3AB2-1B99-40E6-802A-B247A0B0AC2B}" destId="{02DA5D0F-1B27-D842-87B7-E65399431ECE}" srcOrd="0" destOrd="0" presId="urn:microsoft.com/office/officeart/2005/8/layout/process1"/>
    <dgm:cxn modelId="{B34A5B8C-5A92-45F8-AB80-EC4C9AEE8D73}" srcId="{C31E8330-4317-41EC-A41B-109D94267EA2}" destId="{17111134-8728-4B0E-AF7C-597A6417CA7F}" srcOrd="1" destOrd="0" parTransId="{94881A7B-11E6-4C59-87DA-C0B9EF41DDD5}" sibTransId="{E352EB3D-F91A-4E4D-A572-33DFD61FE1EE}"/>
    <dgm:cxn modelId="{9B64E9DB-9A06-5544-B88A-19AD2086313E}" type="presOf" srcId="{BD3B27BD-4CD0-4B11-B616-488D59AB2235}" destId="{9103626F-597D-D346-98D9-1D16D622943F}" srcOrd="1" destOrd="0" presId="urn:microsoft.com/office/officeart/2005/8/layout/process1"/>
    <dgm:cxn modelId="{8E87C4E8-0483-41A4-B568-40876892FF7B}" srcId="{C31E8330-4317-41EC-A41B-109D94267EA2}" destId="{23AE3AB2-1B99-40E6-802A-B247A0B0AC2B}" srcOrd="2" destOrd="0" parTransId="{FE267B89-23B3-48B7-833A-FD0A7FD13B97}" sibTransId="{BD3B27BD-4CD0-4B11-B616-488D59AB2235}"/>
    <dgm:cxn modelId="{955564FD-D289-47CB-A7DB-48FD36633312}" srcId="{C31E8330-4317-41EC-A41B-109D94267EA2}" destId="{810B8B92-05E9-4862-BA07-6D72B9338378}" srcOrd="0" destOrd="0" parTransId="{B7ABC2F5-54F6-47AB-BC43-E93AEA20EE88}" sibTransId="{C7706513-C2DA-43DE-A184-11EA9031019D}"/>
    <dgm:cxn modelId="{AD96B5ED-583A-4F42-8C4C-FCDE7FEEB55E}" type="presOf" srcId="{E352EB3D-F91A-4E4D-A572-33DFD61FE1EE}" destId="{12396C3F-7C90-D24F-8963-4A879C9B4275}" srcOrd="0" destOrd="0" presId="urn:microsoft.com/office/officeart/2005/8/layout/process1"/>
    <dgm:cxn modelId="{F7D98E33-DAAB-4F47-96D1-82EE3165B628}" type="presOf" srcId="{C7706513-C2DA-43DE-A184-11EA9031019D}" destId="{165AFAA2-18A5-AF41-9F02-74B93EF595A1}" srcOrd="0" destOrd="0" presId="urn:microsoft.com/office/officeart/2005/8/layout/process1"/>
    <dgm:cxn modelId="{401C0B9D-1E2A-C84C-9E0A-DA33DCC615F6}" type="presOf" srcId="{BD3B27BD-4CD0-4B11-B616-488D59AB2235}" destId="{D0424943-31C1-234D-ADE2-3D31D2965D5A}" srcOrd="0" destOrd="0" presId="urn:microsoft.com/office/officeart/2005/8/layout/process1"/>
    <dgm:cxn modelId="{3596386D-7558-8549-AB15-EA3619521036}" type="presOf" srcId="{C31E8330-4317-41EC-A41B-109D94267EA2}" destId="{88423DA3-B7E6-104F-885C-EA0FE0407640}" srcOrd="0" destOrd="0" presId="urn:microsoft.com/office/officeart/2005/8/layout/process1"/>
    <dgm:cxn modelId="{4949DD7C-D80A-F445-96A3-786CED5F9895}" type="presParOf" srcId="{88423DA3-B7E6-104F-885C-EA0FE0407640}" destId="{FBD965DE-11C6-8E41-A294-2BB6A5F4C091}" srcOrd="0" destOrd="0" presId="urn:microsoft.com/office/officeart/2005/8/layout/process1"/>
    <dgm:cxn modelId="{8BBFFE4C-4B54-E14E-A35D-932C1B945F55}" type="presParOf" srcId="{88423DA3-B7E6-104F-885C-EA0FE0407640}" destId="{165AFAA2-18A5-AF41-9F02-74B93EF595A1}" srcOrd="1" destOrd="0" presId="urn:microsoft.com/office/officeart/2005/8/layout/process1"/>
    <dgm:cxn modelId="{9B8ED803-DA5B-8442-B25D-6231A3D9FC79}" type="presParOf" srcId="{165AFAA2-18A5-AF41-9F02-74B93EF595A1}" destId="{77AB8BAD-0E73-9E41-A79A-630BD85D2B8D}" srcOrd="0" destOrd="0" presId="urn:microsoft.com/office/officeart/2005/8/layout/process1"/>
    <dgm:cxn modelId="{620C6A97-7AE9-2F4D-A112-64024A243C73}" type="presParOf" srcId="{88423DA3-B7E6-104F-885C-EA0FE0407640}" destId="{A480445E-71A7-F249-AC7D-5C174D863DC9}" srcOrd="2" destOrd="0" presId="urn:microsoft.com/office/officeart/2005/8/layout/process1"/>
    <dgm:cxn modelId="{668EE6A0-A97A-4E42-9E6B-E105F0A63084}" type="presParOf" srcId="{88423DA3-B7E6-104F-885C-EA0FE0407640}" destId="{12396C3F-7C90-D24F-8963-4A879C9B4275}" srcOrd="3" destOrd="0" presId="urn:microsoft.com/office/officeart/2005/8/layout/process1"/>
    <dgm:cxn modelId="{1D29C49E-9B64-214E-9921-9E016FFFFC99}" type="presParOf" srcId="{12396C3F-7C90-D24F-8963-4A879C9B4275}" destId="{12CAF5B3-D4F0-684F-A865-9BAADB483449}" srcOrd="0" destOrd="0" presId="urn:microsoft.com/office/officeart/2005/8/layout/process1"/>
    <dgm:cxn modelId="{4B3F75E2-01F0-0141-BD21-A91BF4DA9A09}" type="presParOf" srcId="{88423DA3-B7E6-104F-885C-EA0FE0407640}" destId="{02DA5D0F-1B27-D842-87B7-E65399431ECE}" srcOrd="4" destOrd="0" presId="urn:microsoft.com/office/officeart/2005/8/layout/process1"/>
    <dgm:cxn modelId="{B0BBDD89-0DBB-F242-AAE0-913005FC3168}" type="presParOf" srcId="{88423DA3-B7E6-104F-885C-EA0FE0407640}" destId="{D0424943-31C1-234D-ADE2-3D31D2965D5A}" srcOrd="5" destOrd="0" presId="urn:microsoft.com/office/officeart/2005/8/layout/process1"/>
    <dgm:cxn modelId="{7A599171-6120-B841-AC6C-7EDB3D17045C}" type="presParOf" srcId="{D0424943-31C1-234D-ADE2-3D31D2965D5A}" destId="{9103626F-597D-D346-98D9-1D16D622943F}" srcOrd="0" destOrd="0" presId="urn:microsoft.com/office/officeart/2005/8/layout/process1"/>
    <dgm:cxn modelId="{97200006-D591-204C-A450-2D7F79D3AD82}" type="presParOf" srcId="{88423DA3-B7E6-104F-885C-EA0FE0407640}" destId="{EF391F96-3230-4749-9BE5-9E58E62CE97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1E8330-4317-41EC-A41B-109D94267EA2}" type="doc">
      <dgm:prSet loTypeId="urn:microsoft.com/office/officeart/2005/8/layout/process1" loCatId="process" qsTypeId="urn:microsoft.com/office/officeart/2005/8/quickstyle/3d6" qsCatId="3D" csTypeId="urn:microsoft.com/office/officeart/2005/8/colors/accent2_3" csCatId="accent2" phldr="1"/>
      <dgm:spPr/>
    </dgm:pt>
    <dgm:pt modelId="{810B8B92-05E9-4862-BA07-6D72B9338378}">
      <dgm:prSet phldrT="[Testo]"/>
      <dgm:spPr/>
      <dgm:t>
        <a:bodyPr/>
        <a:lstStyle/>
        <a:p>
          <a:r>
            <a:rPr lang="it-IT" dirty="0" smtClean="0"/>
            <a:t>Perdita coscienza</a:t>
          </a:r>
          <a:endParaRPr lang="it-IT" dirty="0"/>
        </a:p>
      </dgm:t>
    </dgm:pt>
    <dgm:pt modelId="{B7ABC2F5-54F6-47AB-BC43-E93AEA20EE88}" type="parTrans" cxnId="{955564FD-D289-47CB-A7DB-48FD36633312}">
      <dgm:prSet/>
      <dgm:spPr/>
      <dgm:t>
        <a:bodyPr/>
        <a:lstStyle/>
        <a:p>
          <a:endParaRPr lang="it-IT"/>
        </a:p>
      </dgm:t>
    </dgm:pt>
    <dgm:pt modelId="{C7706513-C2DA-43DE-A184-11EA9031019D}" type="sibTrans" cxnId="{955564FD-D289-47CB-A7DB-48FD36633312}">
      <dgm:prSet/>
      <dgm:spPr/>
      <dgm:t>
        <a:bodyPr/>
        <a:lstStyle/>
        <a:p>
          <a:endParaRPr lang="it-IT"/>
        </a:p>
      </dgm:t>
    </dgm:pt>
    <dgm:pt modelId="{17111134-8728-4B0E-AF7C-597A6417CA7F}">
      <dgm:prSet phldrT="[Testo]"/>
      <dgm:spPr/>
      <dgm:t>
        <a:bodyPr/>
        <a:lstStyle/>
        <a:p>
          <a:r>
            <a:rPr lang="it-IT" dirty="0" smtClean="0"/>
            <a:t>Morte clinica</a:t>
          </a:r>
          <a:endParaRPr lang="it-IT" dirty="0"/>
        </a:p>
      </dgm:t>
    </dgm:pt>
    <dgm:pt modelId="{94881A7B-11E6-4C59-87DA-C0B9EF41DDD5}" type="parTrans" cxnId="{B34A5B8C-5A92-45F8-AB80-EC4C9AEE8D73}">
      <dgm:prSet/>
      <dgm:spPr/>
      <dgm:t>
        <a:bodyPr/>
        <a:lstStyle/>
        <a:p>
          <a:endParaRPr lang="it-IT"/>
        </a:p>
      </dgm:t>
    </dgm:pt>
    <dgm:pt modelId="{E352EB3D-F91A-4E4D-A572-33DFD61FE1EE}" type="sibTrans" cxnId="{B34A5B8C-5A92-45F8-AB80-EC4C9AEE8D73}">
      <dgm:prSet/>
      <dgm:spPr/>
      <dgm:t>
        <a:bodyPr/>
        <a:lstStyle/>
        <a:p>
          <a:endParaRPr lang="it-IT"/>
        </a:p>
      </dgm:t>
    </dgm:pt>
    <dgm:pt modelId="{23AE3AB2-1B99-40E6-802A-B247A0B0AC2B}">
      <dgm:prSet phldrT="[Testo]"/>
      <dgm:spPr/>
      <dgm:t>
        <a:bodyPr/>
        <a:lstStyle/>
        <a:p>
          <a:r>
            <a:rPr lang="it-IT" dirty="0" smtClean="0"/>
            <a:t>Danni cerebrali irreversibili</a:t>
          </a:r>
          <a:endParaRPr lang="it-IT" dirty="0"/>
        </a:p>
      </dgm:t>
    </dgm:pt>
    <dgm:pt modelId="{FE267B89-23B3-48B7-833A-FD0A7FD13B97}" type="parTrans" cxnId="{8E87C4E8-0483-41A4-B568-40876892FF7B}">
      <dgm:prSet/>
      <dgm:spPr/>
      <dgm:t>
        <a:bodyPr/>
        <a:lstStyle/>
        <a:p>
          <a:endParaRPr lang="it-IT"/>
        </a:p>
      </dgm:t>
    </dgm:pt>
    <dgm:pt modelId="{BD3B27BD-4CD0-4B11-B616-488D59AB2235}" type="sibTrans" cxnId="{8E87C4E8-0483-41A4-B568-40876892FF7B}">
      <dgm:prSet/>
      <dgm:spPr/>
      <dgm:t>
        <a:bodyPr/>
        <a:lstStyle/>
        <a:p>
          <a:endParaRPr lang="it-IT"/>
        </a:p>
      </dgm:t>
    </dgm:pt>
    <dgm:pt modelId="{4E878B0F-52F9-4184-AD31-7CB7DF670440}">
      <dgm:prSet phldrT="[Testo]"/>
      <dgm:spPr/>
      <dgm:t>
        <a:bodyPr/>
        <a:lstStyle/>
        <a:p>
          <a:r>
            <a:rPr lang="it-IT" dirty="0" smtClean="0"/>
            <a:t>Morte cerebrale</a:t>
          </a:r>
          <a:endParaRPr lang="it-IT" dirty="0"/>
        </a:p>
      </dgm:t>
    </dgm:pt>
    <dgm:pt modelId="{AE8FBC40-1465-4A99-9007-C0BF97ECF965}" type="parTrans" cxnId="{15956B6A-6365-47CE-8883-54D8EE1DC6DE}">
      <dgm:prSet/>
      <dgm:spPr/>
      <dgm:t>
        <a:bodyPr/>
        <a:lstStyle/>
        <a:p>
          <a:endParaRPr lang="it-IT"/>
        </a:p>
      </dgm:t>
    </dgm:pt>
    <dgm:pt modelId="{116A52F5-587E-4333-89DE-1677E4A979FD}" type="sibTrans" cxnId="{15956B6A-6365-47CE-8883-54D8EE1DC6DE}">
      <dgm:prSet/>
      <dgm:spPr/>
      <dgm:t>
        <a:bodyPr/>
        <a:lstStyle/>
        <a:p>
          <a:endParaRPr lang="it-IT"/>
        </a:p>
      </dgm:t>
    </dgm:pt>
    <dgm:pt modelId="{1A333D92-B340-DF49-ADB4-7F837555DF3E}" type="pres">
      <dgm:prSet presAssocID="{C31E8330-4317-41EC-A41B-109D94267EA2}" presName="Name0" presStyleCnt="0">
        <dgm:presLayoutVars>
          <dgm:dir/>
          <dgm:resizeHandles val="exact"/>
        </dgm:presLayoutVars>
      </dgm:prSet>
      <dgm:spPr/>
    </dgm:pt>
    <dgm:pt modelId="{BEDAB015-B06E-3C49-B2B3-6B2E9578C29A}" type="pres">
      <dgm:prSet presAssocID="{810B8B92-05E9-4862-BA07-6D72B933837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5D80F68-221E-3C4E-B545-F8C55E6F3CF3}" type="pres">
      <dgm:prSet presAssocID="{C7706513-C2DA-43DE-A184-11EA9031019D}" presName="sibTrans" presStyleLbl="sibTrans2D1" presStyleIdx="0" presStyleCnt="3"/>
      <dgm:spPr/>
      <dgm:t>
        <a:bodyPr/>
        <a:lstStyle/>
        <a:p>
          <a:endParaRPr lang="it-IT"/>
        </a:p>
      </dgm:t>
    </dgm:pt>
    <dgm:pt modelId="{9DD9E53D-2D6E-8D44-80BA-6A9C4685C2D7}" type="pres">
      <dgm:prSet presAssocID="{C7706513-C2DA-43DE-A184-11EA9031019D}" presName="connectorText" presStyleLbl="sibTrans2D1" presStyleIdx="0" presStyleCnt="3"/>
      <dgm:spPr/>
      <dgm:t>
        <a:bodyPr/>
        <a:lstStyle/>
        <a:p>
          <a:endParaRPr lang="it-IT"/>
        </a:p>
      </dgm:t>
    </dgm:pt>
    <dgm:pt modelId="{99679B4F-9BE5-DA4E-9709-4E46DF002C43}" type="pres">
      <dgm:prSet presAssocID="{17111134-8728-4B0E-AF7C-597A6417CA7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8E66AE0-1610-6E43-9943-A95FF8561CE0}" type="pres">
      <dgm:prSet presAssocID="{E352EB3D-F91A-4E4D-A572-33DFD61FE1EE}" presName="sibTrans" presStyleLbl="sibTrans2D1" presStyleIdx="1" presStyleCnt="3"/>
      <dgm:spPr/>
      <dgm:t>
        <a:bodyPr/>
        <a:lstStyle/>
        <a:p>
          <a:endParaRPr lang="it-IT"/>
        </a:p>
      </dgm:t>
    </dgm:pt>
    <dgm:pt modelId="{287AD39C-31F0-554A-B9BF-DB1335A1ECFE}" type="pres">
      <dgm:prSet presAssocID="{E352EB3D-F91A-4E4D-A572-33DFD61FE1EE}" presName="connectorText" presStyleLbl="sibTrans2D1" presStyleIdx="1" presStyleCnt="3"/>
      <dgm:spPr/>
      <dgm:t>
        <a:bodyPr/>
        <a:lstStyle/>
        <a:p>
          <a:endParaRPr lang="it-IT"/>
        </a:p>
      </dgm:t>
    </dgm:pt>
    <dgm:pt modelId="{208CA277-EBE0-7945-A44E-9DFFE559CB35}" type="pres">
      <dgm:prSet presAssocID="{23AE3AB2-1B99-40E6-802A-B247A0B0AC2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6FFB14-0099-844A-AD49-DB956950E214}" type="pres">
      <dgm:prSet presAssocID="{BD3B27BD-4CD0-4B11-B616-488D59AB2235}" presName="sibTrans" presStyleLbl="sibTrans2D1" presStyleIdx="2" presStyleCnt="3"/>
      <dgm:spPr/>
      <dgm:t>
        <a:bodyPr/>
        <a:lstStyle/>
        <a:p>
          <a:endParaRPr lang="it-IT"/>
        </a:p>
      </dgm:t>
    </dgm:pt>
    <dgm:pt modelId="{A3BF5038-D424-4747-A449-3B408E554795}" type="pres">
      <dgm:prSet presAssocID="{BD3B27BD-4CD0-4B11-B616-488D59AB2235}" presName="connectorText" presStyleLbl="sibTrans2D1" presStyleIdx="2" presStyleCnt="3"/>
      <dgm:spPr/>
      <dgm:t>
        <a:bodyPr/>
        <a:lstStyle/>
        <a:p>
          <a:endParaRPr lang="it-IT"/>
        </a:p>
      </dgm:t>
    </dgm:pt>
    <dgm:pt modelId="{4828E282-4053-584F-8BFD-A5ECE87039E0}" type="pres">
      <dgm:prSet presAssocID="{4E878B0F-52F9-4184-AD31-7CB7DF67044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82BE628-BBFE-B849-BFD6-BF4A9234AB93}" type="presOf" srcId="{E352EB3D-F91A-4E4D-A572-33DFD61FE1EE}" destId="{48E66AE0-1610-6E43-9943-A95FF8561CE0}" srcOrd="0" destOrd="0" presId="urn:microsoft.com/office/officeart/2005/8/layout/process1"/>
    <dgm:cxn modelId="{D974EB71-82C8-6346-BF56-E4CE79D21BB7}" type="presOf" srcId="{E352EB3D-F91A-4E4D-A572-33DFD61FE1EE}" destId="{287AD39C-31F0-554A-B9BF-DB1335A1ECFE}" srcOrd="1" destOrd="0" presId="urn:microsoft.com/office/officeart/2005/8/layout/process1"/>
    <dgm:cxn modelId="{4EAFBDB5-CB60-764D-A163-17772741AA77}" type="presOf" srcId="{BD3B27BD-4CD0-4B11-B616-488D59AB2235}" destId="{4A6FFB14-0099-844A-AD49-DB956950E214}" srcOrd="0" destOrd="0" presId="urn:microsoft.com/office/officeart/2005/8/layout/process1"/>
    <dgm:cxn modelId="{9F0F44C7-61A9-E445-8298-F808EE762115}" type="presOf" srcId="{810B8B92-05E9-4862-BA07-6D72B9338378}" destId="{BEDAB015-B06E-3C49-B2B3-6B2E9578C29A}" srcOrd="0" destOrd="0" presId="urn:microsoft.com/office/officeart/2005/8/layout/process1"/>
    <dgm:cxn modelId="{58FCE6AA-9870-F54A-B2CC-2EDE9BAF7A83}" type="presOf" srcId="{BD3B27BD-4CD0-4B11-B616-488D59AB2235}" destId="{A3BF5038-D424-4747-A449-3B408E554795}" srcOrd="1" destOrd="0" presId="urn:microsoft.com/office/officeart/2005/8/layout/process1"/>
    <dgm:cxn modelId="{21F3CC67-2C85-264D-936D-CCEF0F418526}" type="presOf" srcId="{C7706513-C2DA-43DE-A184-11EA9031019D}" destId="{9DD9E53D-2D6E-8D44-80BA-6A9C4685C2D7}" srcOrd="1" destOrd="0" presId="urn:microsoft.com/office/officeart/2005/8/layout/process1"/>
    <dgm:cxn modelId="{1E522F6D-672E-924D-B09D-2829F8B31A99}" type="presOf" srcId="{23AE3AB2-1B99-40E6-802A-B247A0B0AC2B}" destId="{208CA277-EBE0-7945-A44E-9DFFE559CB35}" srcOrd="0" destOrd="0" presId="urn:microsoft.com/office/officeart/2005/8/layout/process1"/>
    <dgm:cxn modelId="{731CED8A-73BC-7748-A262-38682C523FF1}" type="presOf" srcId="{C7706513-C2DA-43DE-A184-11EA9031019D}" destId="{55D80F68-221E-3C4E-B545-F8C55E6F3CF3}" srcOrd="0" destOrd="0" presId="urn:microsoft.com/office/officeart/2005/8/layout/process1"/>
    <dgm:cxn modelId="{8E87C4E8-0483-41A4-B568-40876892FF7B}" srcId="{C31E8330-4317-41EC-A41B-109D94267EA2}" destId="{23AE3AB2-1B99-40E6-802A-B247A0B0AC2B}" srcOrd="2" destOrd="0" parTransId="{FE267B89-23B3-48B7-833A-FD0A7FD13B97}" sibTransId="{BD3B27BD-4CD0-4B11-B616-488D59AB2235}"/>
    <dgm:cxn modelId="{955564FD-D289-47CB-A7DB-48FD36633312}" srcId="{C31E8330-4317-41EC-A41B-109D94267EA2}" destId="{810B8B92-05E9-4862-BA07-6D72B9338378}" srcOrd="0" destOrd="0" parTransId="{B7ABC2F5-54F6-47AB-BC43-E93AEA20EE88}" sibTransId="{C7706513-C2DA-43DE-A184-11EA9031019D}"/>
    <dgm:cxn modelId="{F6D78694-977D-614A-B7B2-FE0DF052E250}" type="presOf" srcId="{4E878B0F-52F9-4184-AD31-7CB7DF670440}" destId="{4828E282-4053-584F-8BFD-A5ECE87039E0}" srcOrd="0" destOrd="0" presId="urn:microsoft.com/office/officeart/2005/8/layout/process1"/>
    <dgm:cxn modelId="{15956B6A-6365-47CE-8883-54D8EE1DC6DE}" srcId="{C31E8330-4317-41EC-A41B-109D94267EA2}" destId="{4E878B0F-52F9-4184-AD31-7CB7DF670440}" srcOrd="3" destOrd="0" parTransId="{AE8FBC40-1465-4A99-9007-C0BF97ECF965}" sibTransId="{116A52F5-587E-4333-89DE-1677E4A979FD}"/>
    <dgm:cxn modelId="{91256828-46F1-4045-8DCB-FDEF08CF7171}" type="presOf" srcId="{C31E8330-4317-41EC-A41B-109D94267EA2}" destId="{1A333D92-B340-DF49-ADB4-7F837555DF3E}" srcOrd="0" destOrd="0" presId="urn:microsoft.com/office/officeart/2005/8/layout/process1"/>
    <dgm:cxn modelId="{B34A5B8C-5A92-45F8-AB80-EC4C9AEE8D73}" srcId="{C31E8330-4317-41EC-A41B-109D94267EA2}" destId="{17111134-8728-4B0E-AF7C-597A6417CA7F}" srcOrd="1" destOrd="0" parTransId="{94881A7B-11E6-4C59-87DA-C0B9EF41DDD5}" sibTransId="{E352EB3D-F91A-4E4D-A572-33DFD61FE1EE}"/>
    <dgm:cxn modelId="{9A35FF68-5D63-D940-BD8D-14C043AB4235}" type="presOf" srcId="{17111134-8728-4B0E-AF7C-597A6417CA7F}" destId="{99679B4F-9BE5-DA4E-9709-4E46DF002C43}" srcOrd="0" destOrd="0" presId="urn:microsoft.com/office/officeart/2005/8/layout/process1"/>
    <dgm:cxn modelId="{E57E4AEF-BAAE-CE4D-84C5-BD8577B70F60}" type="presParOf" srcId="{1A333D92-B340-DF49-ADB4-7F837555DF3E}" destId="{BEDAB015-B06E-3C49-B2B3-6B2E9578C29A}" srcOrd="0" destOrd="0" presId="urn:microsoft.com/office/officeart/2005/8/layout/process1"/>
    <dgm:cxn modelId="{9CBCD6A2-FC70-5848-AE70-A7C0A10F1B1A}" type="presParOf" srcId="{1A333D92-B340-DF49-ADB4-7F837555DF3E}" destId="{55D80F68-221E-3C4E-B545-F8C55E6F3CF3}" srcOrd="1" destOrd="0" presId="urn:microsoft.com/office/officeart/2005/8/layout/process1"/>
    <dgm:cxn modelId="{E6BF4A9F-4EE8-E04B-86B5-394886444742}" type="presParOf" srcId="{55D80F68-221E-3C4E-B545-F8C55E6F3CF3}" destId="{9DD9E53D-2D6E-8D44-80BA-6A9C4685C2D7}" srcOrd="0" destOrd="0" presId="urn:microsoft.com/office/officeart/2005/8/layout/process1"/>
    <dgm:cxn modelId="{87971795-ED22-EF45-BA5B-ECDF1E5405BD}" type="presParOf" srcId="{1A333D92-B340-DF49-ADB4-7F837555DF3E}" destId="{99679B4F-9BE5-DA4E-9709-4E46DF002C43}" srcOrd="2" destOrd="0" presId="urn:microsoft.com/office/officeart/2005/8/layout/process1"/>
    <dgm:cxn modelId="{AE96D890-E65C-0543-81AE-54B146A99F07}" type="presParOf" srcId="{1A333D92-B340-DF49-ADB4-7F837555DF3E}" destId="{48E66AE0-1610-6E43-9943-A95FF8561CE0}" srcOrd="3" destOrd="0" presId="urn:microsoft.com/office/officeart/2005/8/layout/process1"/>
    <dgm:cxn modelId="{E79E0C03-89E5-8D4E-A295-C3870C6C96A6}" type="presParOf" srcId="{48E66AE0-1610-6E43-9943-A95FF8561CE0}" destId="{287AD39C-31F0-554A-B9BF-DB1335A1ECFE}" srcOrd="0" destOrd="0" presId="urn:microsoft.com/office/officeart/2005/8/layout/process1"/>
    <dgm:cxn modelId="{52AAFAD5-4515-164F-9DAE-9FEC1FF4BAA3}" type="presParOf" srcId="{1A333D92-B340-DF49-ADB4-7F837555DF3E}" destId="{208CA277-EBE0-7945-A44E-9DFFE559CB35}" srcOrd="4" destOrd="0" presId="urn:microsoft.com/office/officeart/2005/8/layout/process1"/>
    <dgm:cxn modelId="{14437396-F308-4747-BC01-B1399E8A81A5}" type="presParOf" srcId="{1A333D92-B340-DF49-ADB4-7F837555DF3E}" destId="{4A6FFB14-0099-844A-AD49-DB956950E214}" srcOrd="5" destOrd="0" presId="urn:microsoft.com/office/officeart/2005/8/layout/process1"/>
    <dgm:cxn modelId="{FECD37B1-4DD3-5447-936D-ABE887AF9E67}" type="presParOf" srcId="{4A6FFB14-0099-844A-AD49-DB956950E214}" destId="{A3BF5038-D424-4747-A449-3B408E554795}" srcOrd="0" destOrd="0" presId="urn:microsoft.com/office/officeart/2005/8/layout/process1"/>
    <dgm:cxn modelId="{60F96E73-2DD7-CA4A-ACFF-8F1C823C40E8}" type="presParOf" srcId="{1A333D92-B340-DF49-ADB4-7F837555DF3E}" destId="{4828E282-4053-584F-8BFD-A5ECE87039E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15F22F-151E-4FC4-A296-55DD57664E71}" type="doc">
      <dgm:prSet loTypeId="urn:microsoft.com/office/officeart/2005/8/layout/arrow5" loCatId="relationship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1890E30-3029-41D2-AD0B-66FF6013EDD6}">
      <dgm:prSet phldrT="[Testo]"/>
      <dgm:spPr>
        <a:solidFill>
          <a:srgbClr val="FF0000"/>
        </a:solidFill>
      </dgm:spPr>
      <dgm:t>
        <a:bodyPr/>
        <a:lstStyle/>
        <a:p>
          <a:r>
            <a:rPr lang="it-IT" dirty="0" smtClean="0"/>
            <a:t>ACC</a:t>
          </a:r>
          <a:endParaRPr lang="it-IT" dirty="0"/>
        </a:p>
      </dgm:t>
    </dgm:pt>
    <dgm:pt modelId="{B813954E-EF34-4D27-B66E-1BDF4E33888C}" type="parTrans" cxnId="{06E661E0-32CB-4A03-84A2-E1416BBDC2FD}">
      <dgm:prSet/>
      <dgm:spPr/>
      <dgm:t>
        <a:bodyPr/>
        <a:lstStyle/>
        <a:p>
          <a:endParaRPr lang="it-IT"/>
        </a:p>
      </dgm:t>
    </dgm:pt>
    <dgm:pt modelId="{F32AFBB5-0A57-4DBE-BF16-EB2E518FC7B4}" type="sibTrans" cxnId="{06E661E0-32CB-4A03-84A2-E1416BBDC2FD}">
      <dgm:prSet/>
      <dgm:spPr/>
      <dgm:t>
        <a:bodyPr/>
        <a:lstStyle/>
        <a:p>
          <a:endParaRPr lang="it-IT"/>
        </a:p>
      </dgm:t>
    </dgm:pt>
    <dgm:pt modelId="{8770FD78-2B00-4361-A4F4-D8B9071F6C70}">
      <dgm:prSet phldrT="[Testo]"/>
      <dgm:spPr>
        <a:solidFill>
          <a:srgbClr val="00B0F0"/>
        </a:solidFill>
      </dgm:spPr>
      <dgm:t>
        <a:bodyPr/>
        <a:lstStyle/>
        <a:p>
          <a:r>
            <a:rPr lang="it-IT" dirty="0" smtClean="0"/>
            <a:t>RCP</a:t>
          </a:r>
          <a:endParaRPr lang="it-IT" dirty="0"/>
        </a:p>
      </dgm:t>
    </dgm:pt>
    <dgm:pt modelId="{B607D60C-FFD0-4480-88D6-56C146803D90}" type="parTrans" cxnId="{1EA8E70F-5FA5-495B-B73B-6497AE903A22}">
      <dgm:prSet/>
      <dgm:spPr/>
      <dgm:t>
        <a:bodyPr/>
        <a:lstStyle/>
        <a:p>
          <a:endParaRPr lang="it-IT"/>
        </a:p>
      </dgm:t>
    </dgm:pt>
    <dgm:pt modelId="{D6D7A94C-D66D-4C09-915D-800C75FDA47A}" type="sibTrans" cxnId="{1EA8E70F-5FA5-495B-B73B-6497AE903A22}">
      <dgm:prSet/>
      <dgm:spPr/>
      <dgm:t>
        <a:bodyPr/>
        <a:lstStyle/>
        <a:p>
          <a:endParaRPr lang="it-IT"/>
        </a:p>
      </dgm:t>
    </dgm:pt>
    <dgm:pt modelId="{3FFC6B42-4708-41A7-AFB3-1C8591003664}" type="pres">
      <dgm:prSet presAssocID="{A615F22F-151E-4FC4-A296-55DD57664E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1069F0F-A2C9-4CF3-884C-657EB717CA45}" type="pres">
      <dgm:prSet presAssocID="{51890E30-3029-41D2-AD0B-66FF6013EDD6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272682A-3850-4802-9E0D-E4E8AA6B8DEF}" type="pres">
      <dgm:prSet presAssocID="{8770FD78-2B00-4361-A4F4-D8B9071F6C70}" presName="arrow" presStyleLbl="node1" presStyleIdx="1" presStyleCnt="2" custRadScaleRad="33132" custRadScaleInc="175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6E661E0-32CB-4A03-84A2-E1416BBDC2FD}" srcId="{A615F22F-151E-4FC4-A296-55DD57664E71}" destId="{51890E30-3029-41D2-AD0B-66FF6013EDD6}" srcOrd="0" destOrd="0" parTransId="{B813954E-EF34-4D27-B66E-1BDF4E33888C}" sibTransId="{F32AFBB5-0A57-4DBE-BF16-EB2E518FC7B4}"/>
    <dgm:cxn modelId="{1EA8E70F-5FA5-495B-B73B-6497AE903A22}" srcId="{A615F22F-151E-4FC4-A296-55DD57664E71}" destId="{8770FD78-2B00-4361-A4F4-D8B9071F6C70}" srcOrd="1" destOrd="0" parTransId="{B607D60C-FFD0-4480-88D6-56C146803D90}" sibTransId="{D6D7A94C-D66D-4C09-915D-800C75FDA47A}"/>
    <dgm:cxn modelId="{7A9E17C9-F648-441E-B543-6B6C1A03AB61}" type="presOf" srcId="{8770FD78-2B00-4361-A4F4-D8B9071F6C70}" destId="{B272682A-3850-4802-9E0D-E4E8AA6B8DEF}" srcOrd="0" destOrd="0" presId="urn:microsoft.com/office/officeart/2005/8/layout/arrow5"/>
    <dgm:cxn modelId="{F41872A6-C01C-4C24-A29C-809AFD33AEE0}" type="presOf" srcId="{51890E30-3029-41D2-AD0B-66FF6013EDD6}" destId="{21069F0F-A2C9-4CF3-884C-657EB717CA45}" srcOrd="0" destOrd="0" presId="urn:microsoft.com/office/officeart/2005/8/layout/arrow5"/>
    <dgm:cxn modelId="{8119C49C-D9B8-4060-9D92-BC6442ED9AA7}" type="presOf" srcId="{A615F22F-151E-4FC4-A296-55DD57664E71}" destId="{3FFC6B42-4708-41A7-AFB3-1C8591003664}" srcOrd="0" destOrd="0" presId="urn:microsoft.com/office/officeart/2005/8/layout/arrow5"/>
    <dgm:cxn modelId="{81FA349E-F2D0-48F1-95FC-103B7E05D2AE}" type="presParOf" srcId="{3FFC6B42-4708-41A7-AFB3-1C8591003664}" destId="{21069F0F-A2C9-4CF3-884C-657EB717CA45}" srcOrd="0" destOrd="0" presId="urn:microsoft.com/office/officeart/2005/8/layout/arrow5"/>
    <dgm:cxn modelId="{DA89CAB7-3F0F-44B3-8D34-2C92E07D7C95}" type="presParOf" srcId="{3FFC6B42-4708-41A7-AFB3-1C8591003664}" destId="{B272682A-3850-4802-9E0D-E4E8AA6B8DE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15F22F-151E-4FC4-A296-55DD57664E71}" type="doc">
      <dgm:prSet loTypeId="urn:microsoft.com/office/officeart/2005/8/layout/arrow5" loCatId="relationship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1890E30-3029-41D2-AD0B-66FF6013EDD6}">
      <dgm:prSet phldrT="[Testo]"/>
      <dgm:spPr>
        <a:solidFill>
          <a:srgbClr val="FF0000"/>
        </a:solidFill>
      </dgm:spPr>
      <dgm:t>
        <a:bodyPr/>
        <a:lstStyle/>
        <a:p>
          <a:r>
            <a:rPr lang="it-IT" dirty="0" err="1" smtClean="0"/>
            <a:t>Asistolia</a:t>
          </a:r>
          <a:endParaRPr lang="it-IT" dirty="0"/>
        </a:p>
      </dgm:t>
    </dgm:pt>
    <dgm:pt modelId="{B813954E-EF34-4D27-B66E-1BDF4E33888C}" type="parTrans" cxnId="{06E661E0-32CB-4A03-84A2-E1416BBDC2FD}">
      <dgm:prSet/>
      <dgm:spPr/>
      <dgm:t>
        <a:bodyPr/>
        <a:lstStyle/>
        <a:p>
          <a:endParaRPr lang="it-IT"/>
        </a:p>
      </dgm:t>
    </dgm:pt>
    <dgm:pt modelId="{F32AFBB5-0A57-4DBE-BF16-EB2E518FC7B4}" type="sibTrans" cxnId="{06E661E0-32CB-4A03-84A2-E1416BBDC2FD}">
      <dgm:prSet/>
      <dgm:spPr/>
      <dgm:t>
        <a:bodyPr/>
        <a:lstStyle/>
        <a:p>
          <a:endParaRPr lang="it-IT"/>
        </a:p>
      </dgm:t>
    </dgm:pt>
    <dgm:pt modelId="{8770FD78-2B00-4361-A4F4-D8B9071F6C70}">
      <dgm:prSet phldrT="[Testo]"/>
      <dgm:spPr>
        <a:solidFill>
          <a:srgbClr val="00B0F0"/>
        </a:solidFill>
      </dgm:spPr>
      <dgm:t>
        <a:bodyPr/>
        <a:lstStyle/>
        <a:p>
          <a:r>
            <a:rPr lang="it-IT" dirty="0" smtClean="0"/>
            <a:t>Fibrillazione ventricolare</a:t>
          </a:r>
          <a:endParaRPr lang="it-IT" dirty="0"/>
        </a:p>
      </dgm:t>
    </dgm:pt>
    <dgm:pt modelId="{B607D60C-FFD0-4480-88D6-56C146803D90}" type="parTrans" cxnId="{1EA8E70F-5FA5-495B-B73B-6497AE903A22}">
      <dgm:prSet/>
      <dgm:spPr/>
      <dgm:t>
        <a:bodyPr/>
        <a:lstStyle/>
        <a:p>
          <a:endParaRPr lang="it-IT"/>
        </a:p>
      </dgm:t>
    </dgm:pt>
    <dgm:pt modelId="{D6D7A94C-D66D-4C09-915D-800C75FDA47A}" type="sibTrans" cxnId="{1EA8E70F-5FA5-495B-B73B-6497AE903A22}">
      <dgm:prSet/>
      <dgm:spPr/>
      <dgm:t>
        <a:bodyPr/>
        <a:lstStyle/>
        <a:p>
          <a:endParaRPr lang="it-IT"/>
        </a:p>
      </dgm:t>
    </dgm:pt>
    <dgm:pt modelId="{3FFC6B42-4708-41A7-AFB3-1C8591003664}" type="pres">
      <dgm:prSet presAssocID="{A615F22F-151E-4FC4-A296-55DD57664E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1069F0F-A2C9-4CF3-884C-657EB717CA45}" type="pres">
      <dgm:prSet presAssocID="{51890E30-3029-41D2-AD0B-66FF6013EDD6}" presName="arrow" presStyleLbl="node1" presStyleIdx="0" presStyleCnt="2" custRadScaleRad="87119" custRadScaleInc="-942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272682A-3850-4802-9E0D-E4E8AA6B8DEF}" type="pres">
      <dgm:prSet presAssocID="{8770FD78-2B00-4361-A4F4-D8B9071F6C70}" presName="arrow" presStyleLbl="node1" presStyleIdx="1" presStyleCnt="2" custRadScaleRad="91868" custRadScaleInc="-512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6E661E0-32CB-4A03-84A2-E1416BBDC2FD}" srcId="{A615F22F-151E-4FC4-A296-55DD57664E71}" destId="{51890E30-3029-41D2-AD0B-66FF6013EDD6}" srcOrd="0" destOrd="0" parTransId="{B813954E-EF34-4D27-B66E-1BDF4E33888C}" sibTransId="{F32AFBB5-0A57-4DBE-BF16-EB2E518FC7B4}"/>
    <dgm:cxn modelId="{5F618F8C-5E49-4685-AE4F-3DC653C4C648}" type="presOf" srcId="{51890E30-3029-41D2-AD0B-66FF6013EDD6}" destId="{21069F0F-A2C9-4CF3-884C-657EB717CA45}" srcOrd="0" destOrd="0" presId="urn:microsoft.com/office/officeart/2005/8/layout/arrow5"/>
    <dgm:cxn modelId="{1EA8E70F-5FA5-495B-B73B-6497AE903A22}" srcId="{A615F22F-151E-4FC4-A296-55DD57664E71}" destId="{8770FD78-2B00-4361-A4F4-D8B9071F6C70}" srcOrd="1" destOrd="0" parTransId="{B607D60C-FFD0-4480-88D6-56C146803D90}" sibTransId="{D6D7A94C-D66D-4C09-915D-800C75FDA47A}"/>
    <dgm:cxn modelId="{3A27A38D-7AAE-4B01-A378-C1AD91D4E69B}" type="presOf" srcId="{A615F22F-151E-4FC4-A296-55DD57664E71}" destId="{3FFC6B42-4708-41A7-AFB3-1C8591003664}" srcOrd="0" destOrd="0" presId="urn:microsoft.com/office/officeart/2005/8/layout/arrow5"/>
    <dgm:cxn modelId="{613F3D47-2DE8-410F-B8F8-61B629AEE075}" type="presOf" srcId="{8770FD78-2B00-4361-A4F4-D8B9071F6C70}" destId="{B272682A-3850-4802-9E0D-E4E8AA6B8DEF}" srcOrd="0" destOrd="0" presId="urn:microsoft.com/office/officeart/2005/8/layout/arrow5"/>
    <dgm:cxn modelId="{FA45816C-25E4-44DC-8981-011ECF5387B5}" type="presParOf" srcId="{3FFC6B42-4708-41A7-AFB3-1C8591003664}" destId="{21069F0F-A2C9-4CF3-884C-657EB717CA45}" srcOrd="0" destOrd="0" presId="urn:microsoft.com/office/officeart/2005/8/layout/arrow5"/>
    <dgm:cxn modelId="{52A1356D-57B5-464D-96C4-CEF1F45C7229}" type="presParOf" srcId="{3FFC6B42-4708-41A7-AFB3-1C8591003664}" destId="{B272682A-3850-4802-9E0D-E4E8AA6B8DE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615F22F-151E-4FC4-A296-55DD57664E71}" type="doc">
      <dgm:prSet loTypeId="urn:microsoft.com/office/officeart/2005/8/layout/arrow5" loCatId="relationship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1890E30-3029-41D2-AD0B-66FF6013EDD6}">
      <dgm:prSet phldrT="[Testo]"/>
      <dgm:spPr>
        <a:solidFill>
          <a:srgbClr val="FF0000"/>
        </a:solidFill>
      </dgm:spPr>
      <dgm:t>
        <a:bodyPr/>
        <a:lstStyle/>
        <a:p>
          <a:r>
            <a:rPr lang="it-IT" dirty="0" err="1" smtClean="0"/>
            <a:t>Asistolia</a:t>
          </a:r>
          <a:endParaRPr lang="it-IT" dirty="0"/>
        </a:p>
      </dgm:t>
    </dgm:pt>
    <dgm:pt modelId="{B813954E-EF34-4D27-B66E-1BDF4E33888C}" type="parTrans" cxnId="{06E661E0-32CB-4A03-84A2-E1416BBDC2FD}">
      <dgm:prSet/>
      <dgm:spPr/>
      <dgm:t>
        <a:bodyPr/>
        <a:lstStyle/>
        <a:p>
          <a:endParaRPr lang="it-IT"/>
        </a:p>
      </dgm:t>
    </dgm:pt>
    <dgm:pt modelId="{F32AFBB5-0A57-4DBE-BF16-EB2E518FC7B4}" type="sibTrans" cxnId="{06E661E0-32CB-4A03-84A2-E1416BBDC2FD}">
      <dgm:prSet/>
      <dgm:spPr/>
      <dgm:t>
        <a:bodyPr/>
        <a:lstStyle/>
        <a:p>
          <a:endParaRPr lang="it-IT"/>
        </a:p>
      </dgm:t>
    </dgm:pt>
    <dgm:pt modelId="{3FFC6B42-4708-41A7-AFB3-1C8591003664}" type="pres">
      <dgm:prSet presAssocID="{A615F22F-151E-4FC4-A296-55DD57664E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1069F0F-A2C9-4CF3-884C-657EB717CA45}" type="pres">
      <dgm:prSet presAssocID="{51890E30-3029-41D2-AD0B-66FF6013EDD6}" presName="arrow" presStyleLbl="node1" presStyleIdx="0" presStyleCnt="1" custRadScaleRad="116532" custRadScaleInc="-612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6E661E0-32CB-4A03-84A2-E1416BBDC2FD}" srcId="{A615F22F-151E-4FC4-A296-55DD57664E71}" destId="{51890E30-3029-41D2-AD0B-66FF6013EDD6}" srcOrd="0" destOrd="0" parTransId="{B813954E-EF34-4D27-B66E-1BDF4E33888C}" sibTransId="{F32AFBB5-0A57-4DBE-BF16-EB2E518FC7B4}"/>
    <dgm:cxn modelId="{3E6DC0C0-722B-4DC6-A6F9-7C5E835B97D9}" type="presOf" srcId="{51890E30-3029-41D2-AD0B-66FF6013EDD6}" destId="{21069F0F-A2C9-4CF3-884C-657EB717CA45}" srcOrd="0" destOrd="0" presId="urn:microsoft.com/office/officeart/2005/8/layout/arrow5"/>
    <dgm:cxn modelId="{2DE43F6E-5D9B-440F-BB35-F367EF01A011}" type="presOf" srcId="{A615F22F-151E-4FC4-A296-55DD57664E71}" destId="{3FFC6B42-4708-41A7-AFB3-1C8591003664}" srcOrd="0" destOrd="0" presId="urn:microsoft.com/office/officeart/2005/8/layout/arrow5"/>
    <dgm:cxn modelId="{00711CF0-6F6B-4F7E-BCB8-052520A26146}" type="presParOf" srcId="{3FFC6B42-4708-41A7-AFB3-1C8591003664}" destId="{21069F0F-A2C9-4CF3-884C-657EB717CA45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15F22F-151E-4FC4-A296-55DD57664E71}" type="doc">
      <dgm:prSet loTypeId="urn:microsoft.com/office/officeart/2005/8/layout/arrow5" loCatId="relationship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70FD78-2B00-4361-A4F4-D8B9071F6C70}">
      <dgm:prSet phldrT="[Testo]"/>
      <dgm:spPr>
        <a:solidFill>
          <a:srgbClr val="00B0F0"/>
        </a:solidFill>
      </dgm:spPr>
      <dgm:t>
        <a:bodyPr/>
        <a:lstStyle/>
        <a:p>
          <a:r>
            <a:rPr lang="it-IT" dirty="0" smtClean="0"/>
            <a:t>Fibrillazione ventricolare</a:t>
          </a:r>
          <a:endParaRPr lang="it-IT" dirty="0"/>
        </a:p>
      </dgm:t>
    </dgm:pt>
    <dgm:pt modelId="{B607D60C-FFD0-4480-88D6-56C146803D90}" type="parTrans" cxnId="{1EA8E70F-5FA5-495B-B73B-6497AE903A22}">
      <dgm:prSet/>
      <dgm:spPr/>
      <dgm:t>
        <a:bodyPr/>
        <a:lstStyle/>
        <a:p>
          <a:endParaRPr lang="it-IT"/>
        </a:p>
      </dgm:t>
    </dgm:pt>
    <dgm:pt modelId="{D6D7A94C-D66D-4C09-915D-800C75FDA47A}" type="sibTrans" cxnId="{1EA8E70F-5FA5-495B-B73B-6497AE903A22}">
      <dgm:prSet/>
      <dgm:spPr/>
      <dgm:t>
        <a:bodyPr/>
        <a:lstStyle/>
        <a:p>
          <a:endParaRPr lang="it-IT"/>
        </a:p>
      </dgm:t>
    </dgm:pt>
    <dgm:pt modelId="{3FFC6B42-4708-41A7-AFB3-1C8591003664}" type="pres">
      <dgm:prSet presAssocID="{A615F22F-151E-4FC4-A296-55DD57664E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272682A-3850-4802-9E0D-E4E8AA6B8DEF}" type="pres">
      <dgm:prSet presAssocID="{8770FD78-2B00-4361-A4F4-D8B9071F6C70}" presName="arrow" presStyleLbl="node1" presStyleIdx="0" presStyleCnt="1" custRadScaleRad="112683" custRadScaleInc="-644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B4300C1-FF08-480A-8EFE-21A17B306976}" type="presOf" srcId="{A615F22F-151E-4FC4-A296-55DD57664E71}" destId="{3FFC6B42-4708-41A7-AFB3-1C8591003664}" srcOrd="0" destOrd="0" presId="urn:microsoft.com/office/officeart/2005/8/layout/arrow5"/>
    <dgm:cxn modelId="{1EA8E70F-5FA5-495B-B73B-6497AE903A22}" srcId="{A615F22F-151E-4FC4-A296-55DD57664E71}" destId="{8770FD78-2B00-4361-A4F4-D8B9071F6C70}" srcOrd="0" destOrd="0" parTransId="{B607D60C-FFD0-4480-88D6-56C146803D90}" sibTransId="{D6D7A94C-D66D-4C09-915D-800C75FDA47A}"/>
    <dgm:cxn modelId="{E561716D-5A02-4479-A645-1A0D3CAF4B44}" type="presOf" srcId="{8770FD78-2B00-4361-A4F4-D8B9071F6C70}" destId="{B272682A-3850-4802-9E0D-E4E8AA6B8DEF}" srcOrd="0" destOrd="0" presId="urn:microsoft.com/office/officeart/2005/8/layout/arrow5"/>
    <dgm:cxn modelId="{40850C59-6130-4231-930F-E709E2A1EEFD}" type="presParOf" srcId="{3FFC6B42-4708-41A7-AFB3-1C8591003664}" destId="{B272682A-3850-4802-9E0D-E4E8AA6B8DEF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14F3465-3761-45E2-A5A9-9B90B224C484}" type="doc">
      <dgm:prSet loTypeId="urn:microsoft.com/office/officeart/2005/8/layout/equation2" loCatId="process" qsTypeId="urn:microsoft.com/office/officeart/2005/8/quickstyle/3d9" qsCatId="3D" csTypeId="urn:microsoft.com/office/officeart/2005/8/colors/accent6_3" csCatId="accent6" phldr="1"/>
      <dgm:spPr/>
    </dgm:pt>
    <dgm:pt modelId="{A702BC92-18F0-466A-B66E-01130B3EE2D0}">
      <dgm:prSet phldrT="[Testo]"/>
      <dgm:spPr/>
      <dgm:t>
        <a:bodyPr/>
        <a:lstStyle/>
        <a:p>
          <a:r>
            <a:rPr lang="it-IT" dirty="0" smtClean="0"/>
            <a:t>Intervento precoce</a:t>
          </a:r>
          <a:endParaRPr lang="it-IT" dirty="0"/>
        </a:p>
      </dgm:t>
    </dgm:pt>
    <dgm:pt modelId="{502D8EBD-782A-4B49-8AEE-29240BA3FE16}" type="parTrans" cxnId="{D05CF819-1CE4-4CB2-A8AC-056453ABF959}">
      <dgm:prSet/>
      <dgm:spPr/>
      <dgm:t>
        <a:bodyPr/>
        <a:lstStyle/>
        <a:p>
          <a:endParaRPr lang="it-IT"/>
        </a:p>
      </dgm:t>
    </dgm:pt>
    <dgm:pt modelId="{41CFE80D-B8F2-43BE-8D2D-6C2BDDA74957}" type="sibTrans" cxnId="{D05CF819-1CE4-4CB2-A8AC-056453ABF959}">
      <dgm:prSet/>
      <dgm:spPr/>
      <dgm:t>
        <a:bodyPr/>
        <a:lstStyle/>
        <a:p>
          <a:endParaRPr lang="it-IT"/>
        </a:p>
      </dgm:t>
    </dgm:pt>
    <dgm:pt modelId="{9BCBA91B-B9B4-4224-8751-FF18358798A9}">
      <dgm:prSet phldrT="[Testo]"/>
      <dgm:spPr/>
      <dgm:t>
        <a:bodyPr/>
        <a:lstStyle/>
        <a:p>
          <a:r>
            <a:rPr lang="it-IT" dirty="0" smtClean="0"/>
            <a:t>Rimpiazzo funzioni vitali</a:t>
          </a:r>
          <a:endParaRPr lang="it-IT" dirty="0"/>
        </a:p>
      </dgm:t>
    </dgm:pt>
    <dgm:pt modelId="{BA614876-8D4A-46BF-B54F-BE6116F0AE48}" type="parTrans" cxnId="{C85FAD5F-63EA-4B31-948C-BC9F884AD7D5}">
      <dgm:prSet/>
      <dgm:spPr/>
      <dgm:t>
        <a:bodyPr/>
        <a:lstStyle/>
        <a:p>
          <a:endParaRPr lang="it-IT"/>
        </a:p>
      </dgm:t>
    </dgm:pt>
    <dgm:pt modelId="{F883FD63-DD97-433B-A493-B1B24F61B4D8}" type="sibTrans" cxnId="{C85FAD5F-63EA-4B31-948C-BC9F884AD7D5}">
      <dgm:prSet/>
      <dgm:spPr/>
      <dgm:t>
        <a:bodyPr/>
        <a:lstStyle/>
        <a:p>
          <a:endParaRPr lang="it-IT"/>
        </a:p>
      </dgm:t>
    </dgm:pt>
    <dgm:pt modelId="{CD39BB84-7808-49C4-8220-95738B75891D}">
      <dgm:prSet phldrT="[Testo]"/>
      <dgm:spPr/>
      <dgm:t>
        <a:bodyPr/>
        <a:lstStyle/>
        <a:p>
          <a:r>
            <a:rPr lang="it-IT" dirty="0" smtClean="0"/>
            <a:t>Prevenzione danno cerebrale</a:t>
          </a:r>
          <a:endParaRPr lang="it-IT" dirty="0"/>
        </a:p>
      </dgm:t>
    </dgm:pt>
    <dgm:pt modelId="{11854E17-AEAE-4449-B6F8-64A75110C827}" type="parTrans" cxnId="{C46C9550-E57C-4437-A162-6E7C428F362A}">
      <dgm:prSet/>
      <dgm:spPr/>
      <dgm:t>
        <a:bodyPr/>
        <a:lstStyle/>
        <a:p>
          <a:endParaRPr lang="it-IT"/>
        </a:p>
      </dgm:t>
    </dgm:pt>
    <dgm:pt modelId="{82CF22AE-36C8-425B-9A46-B2EF69EC6D14}" type="sibTrans" cxnId="{C46C9550-E57C-4437-A162-6E7C428F362A}">
      <dgm:prSet/>
      <dgm:spPr/>
      <dgm:t>
        <a:bodyPr/>
        <a:lstStyle/>
        <a:p>
          <a:endParaRPr lang="it-IT"/>
        </a:p>
      </dgm:t>
    </dgm:pt>
    <dgm:pt modelId="{68FCEE8D-DF15-EE46-A1C5-BBE30D77F062}" type="pres">
      <dgm:prSet presAssocID="{314F3465-3761-45E2-A5A9-9B90B224C484}" presName="Name0" presStyleCnt="0">
        <dgm:presLayoutVars>
          <dgm:dir/>
          <dgm:resizeHandles val="exact"/>
        </dgm:presLayoutVars>
      </dgm:prSet>
      <dgm:spPr/>
    </dgm:pt>
    <dgm:pt modelId="{82821DD2-5B52-B749-BF6E-1FCF2660022B}" type="pres">
      <dgm:prSet presAssocID="{314F3465-3761-45E2-A5A9-9B90B224C484}" presName="vNodes" presStyleCnt="0"/>
      <dgm:spPr/>
    </dgm:pt>
    <dgm:pt modelId="{1473E8D9-7A98-3B48-BEFA-11A0DD20EA7E}" type="pres">
      <dgm:prSet presAssocID="{A702BC92-18F0-466A-B66E-01130B3EE2D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ECDA39B-1854-8A4E-A6F6-9AE9BF925CDC}" type="pres">
      <dgm:prSet presAssocID="{41CFE80D-B8F2-43BE-8D2D-6C2BDDA74957}" presName="spacerT" presStyleCnt="0"/>
      <dgm:spPr/>
    </dgm:pt>
    <dgm:pt modelId="{00E445E4-77EC-0C41-B074-7D3C691EFC2B}" type="pres">
      <dgm:prSet presAssocID="{41CFE80D-B8F2-43BE-8D2D-6C2BDDA74957}" presName="sibTrans" presStyleLbl="sibTrans2D1" presStyleIdx="0" presStyleCnt="2"/>
      <dgm:spPr/>
      <dgm:t>
        <a:bodyPr/>
        <a:lstStyle/>
        <a:p>
          <a:endParaRPr lang="it-IT"/>
        </a:p>
      </dgm:t>
    </dgm:pt>
    <dgm:pt modelId="{E7139736-76EE-7045-A13F-C8D255E9CACE}" type="pres">
      <dgm:prSet presAssocID="{41CFE80D-B8F2-43BE-8D2D-6C2BDDA74957}" presName="spacerB" presStyleCnt="0"/>
      <dgm:spPr/>
    </dgm:pt>
    <dgm:pt modelId="{8230CC26-C450-A741-9CC3-FBC87FA01416}" type="pres">
      <dgm:prSet presAssocID="{9BCBA91B-B9B4-4224-8751-FF18358798A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034F447-CE75-2C42-BFC7-112174D3B83D}" type="pres">
      <dgm:prSet presAssocID="{314F3465-3761-45E2-A5A9-9B90B224C484}" presName="sibTransLast" presStyleLbl="sibTrans2D1" presStyleIdx="1" presStyleCnt="2"/>
      <dgm:spPr/>
      <dgm:t>
        <a:bodyPr/>
        <a:lstStyle/>
        <a:p>
          <a:endParaRPr lang="it-IT"/>
        </a:p>
      </dgm:t>
    </dgm:pt>
    <dgm:pt modelId="{54914CA3-B5C1-C444-B9C1-0C12B0B91F49}" type="pres">
      <dgm:prSet presAssocID="{314F3465-3761-45E2-A5A9-9B90B224C484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D8A58187-C510-E249-A216-5D4916F066DE}" type="pres">
      <dgm:prSet presAssocID="{314F3465-3761-45E2-A5A9-9B90B224C484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F4933B3-B7EA-4146-895F-7CE827C11E79}" type="presOf" srcId="{F883FD63-DD97-433B-A493-B1B24F61B4D8}" destId="{C034F447-CE75-2C42-BFC7-112174D3B83D}" srcOrd="0" destOrd="0" presId="urn:microsoft.com/office/officeart/2005/8/layout/equation2"/>
    <dgm:cxn modelId="{8943787C-71DD-0B43-A2B7-8999C56F53C3}" type="presOf" srcId="{9BCBA91B-B9B4-4224-8751-FF18358798A9}" destId="{8230CC26-C450-A741-9CC3-FBC87FA01416}" srcOrd="0" destOrd="0" presId="urn:microsoft.com/office/officeart/2005/8/layout/equation2"/>
    <dgm:cxn modelId="{554C4CE5-BFBB-1F4E-B138-C2788A2BCE4B}" type="presOf" srcId="{314F3465-3761-45E2-A5A9-9B90B224C484}" destId="{68FCEE8D-DF15-EE46-A1C5-BBE30D77F062}" srcOrd="0" destOrd="0" presId="urn:microsoft.com/office/officeart/2005/8/layout/equation2"/>
    <dgm:cxn modelId="{93D9C0EB-1125-ED47-BA8B-23856D80884D}" type="presOf" srcId="{F883FD63-DD97-433B-A493-B1B24F61B4D8}" destId="{54914CA3-B5C1-C444-B9C1-0C12B0B91F49}" srcOrd="1" destOrd="0" presId="urn:microsoft.com/office/officeart/2005/8/layout/equation2"/>
    <dgm:cxn modelId="{DF1C512F-158A-944C-BD9C-61EABC00834D}" type="presOf" srcId="{41CFE80D-B8F2-43BE-8D2D-6C2BDDA74957}" destId="{00E445E4-77EC-0C41-B074-7D3C691EFC2B}" srcOrd="0" destOrd="0" presId="urn:microsoft.com/office/officeart/2005/8/layout/equation2"/>
    <dgm:cxn modelId="{C46C9550-E57C-4437-A162-6E7C428F362A}" srcId="{314F3465-3761-45E2-A5A9-9B90B224C484}" destId="{CD39BB84-7808-49C4-8220-95738B75891D}" srcOrd="2" destOrd="0" parTransId="{11854E17-AEAE-4449-B6F8-64A75110C827}" sibTransId="{82CF22AE-36C8-425B-9A46-B2EF69EC6D14}"/>
    <dgm:cxn modelId="{34EBD66B-F252-D04F-801D-CADF9ABA762C}" type="presOf" srcId="{A702BC92-18F0-466A-B66E-01130B3EE2D0}" destId="{1473E8D9-7A98-3B48-BEFA-11A0DD20EA7E}" srcOrd="0" destOrd="0" presId="urn:microsoft.com/office/officeart/2005/8/layout/equation2"/>
    <dgm:cxn modelId="{C85FAD5F-63EA-4B31-948C-BC9F884AD7D5}" srcId="{314F3465-3761-45E2-A5A9-9B90B224C484}" destId="{9BCBA91B-B9B4-4224-8751-FF18358798A9}" srcOrd="1" destOrd="0" parTransId="{BA614876-8D4A-46BF-B54F-BE6116F0AE48}" sibTransId="{F883FD63-DD97-433B-A493-B1B24F61B4D8}"/>
    <dgm:cxn modelId="{D05CF819-1CE4-4CB2-A8AC-056453ABF959}" srcId="{314F3465-3761-45E2-A5A9-9B90B224C484}" destId="{A702BC92-18F0-466A-B66E-01130B3EE2D0}" srcOrd="0" destOrd="0" parTransId="{502D8EBD-782A-4B49-8AEE-29240BA3FE16}" sibTransId="{41CFE80D-B8F2-43BE-8D2D-6C2BDDA74957}"/>
    <dgm:cxn modelId="{E13CB97B-3D21-2F4A-9B8E-A6415A3764EF}" type="presOf" srcId="{CD39BB84-7808-49C4-8220-95738B75891D}" destId="{D8A58187-C510-E249-A216-5D4916F066DE}" srcOrd="0" destOrd="0" presId="urn:microsoft.com/office/officeart/2005/8/layout/equation2"/>
    <dgm:cxn modelId="{67AB52CE-E35E-6F44-9F60-B78A4AA6CABB}" type="presParOf" srcId="{68FCEE8D-DF15-EE46-A1C5-BBE30D77F062}" destId="{82821DD2-5B52-B749-BF6E-1FCF2660022B}" srcOrd="0" destOrd="0" presId="urn:microsoft.com/office/officeart/2005/8/layout/equation2"/>
    <dgm:cxn modelId="{F7DA1234-F329-F945-A2C7-F3B94AD9F433}" type="presParOf" srcId="{82821DD2-5B52-B749-BF6E-1FCF2660022B}" destId="{1473E8D9-7A98-3B48-BEFA-11A0DD20EA7E}" srcOrd="0" destOrd="0" presId="urn:microsoft.com/office/officeart/2005/8/layout/equation2"/>
    <dgm:cxn modelId="{19C8BAD8-204D-B445-A109-2AACA95380CB}" type="presParOf" srcId="{82821DD2-5B52-B749-BF6E-1FCF2660022B}" destId="{EECDA39B-1854-8A4E-A6F6-9AE9BF925CDC}" srcOrd="1" destOrd="0" presId="urn:microsoft.com/office/officeart/2005/8/layout/equation2"/>
    <dgm:cxn modelId="{F17F08E7-55C3-374A-AA83-D46F8C8D9615}" type="presParOf" srcId="{82821DD2-5B52-B749-BF6E-1FCF2660022B}" destId="{00E445E4-77EC-0C41-B074-7D3C691EFC2B}" srcOrd="2" destOrd="0" presId="urn:microsoft.com/office/officeart/2005/8/layout/equation2"/>
    <dgm:cxn modelId="{B8EF8303-6E8A-AA46-888F-A5A0DB7B5853}" type="presParOf" srcId="{82821DD2-5B52-B749-BF6E-1FCF2660022B}" destId="{E7139736-76EE-7045-A13F-C8D255E9CACE}" srcOrd="3" destOrd="0" presId="urn:microsoft.com/office/officeart/2005/8/layout/equation2"/>
    <dgm:cxn modelId="{8CFB9310-3B06-C34C-AFE8-FD801B53EAA7}" type="presParOf" srcId="{82821DD2-5B52-B749-BF6E-1FCF2660022B}" destId="{8230CC26-C450-A741-9CC3-FBC87FA01416}" srcOrd="4" destOrd="0" presId="urn:microsoft.com/office/officeart/2005/8/layout/equation2"/>
    <dgm:cxn modelId="{8BDD84B4-521A-2142-8214-A7A24A170BA5}" type="presParOf" srcId="{68FCEE8D-DF15-EE46-A1C5-BBE30D77F062}" destId="{C034F447-CE75-2C42-BFC7-112174D3B83D}" srcOrd="1" destOrd="0" presId="urn:microsoft.com/office/officeart/2005/8/layout/equation2"/>
    <dgm:cxn modelId="{CF1FFF95-30C9-E342-8AA8-A8F9285E32EB}" type="presParOf" srcId="{C034F447-CE75-2C42-BFC7-112174D3B83D}" destId="{54914CA3-B5C1-C444-B9C1-0C12B0B91F49}" srcOrd="0" destOrd="0" presId="urn:microsoft.com/office/officeart/2005/8/layout/equation2"/>
    <dgm:cxn modelId="{950F9950-0867-8A49-B455-2B2BB586334F}" type="presParOf" srcId="{68FCEE8D-DF15-EE46-A1C5-BBE30D77F062}" destId="{D8A58187-C510-E249-A216-5D4916F066D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26349-CE1E-414C-9AB5-F9E85BED176A}">
      <dsp:nvSpPr>
        <dsp:cNvPr id="0" name=""/>
        <dsp:cNvSpPr/>
      </dsp:nvSpPr>
      <dsp:spPr>
        <a:xfrm>
          <a:off x="0" y="116822"/>
          <a:ext cx="9145016" cy="571563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6CE7A-2A6B-4B77-BF10-0F5B150D3D92}">
      <dsp:nvSpPr>
        <dsp:cNvPr id="0" name=""/>
        <dsp:cNvSpPr/>
      </dsp:nvSpPr>
      <dsp:spPr>
        <a:xfrm>
          <a:off x="1161417" y="4061753"/>
          <a:ext cx="237770" cy="237770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55CBAD6-55F2-4BC2-930C-518AD0798D92}">
      <dsp:nvSpPr>
        <dsp:cNvPr id="0" name=""/>
        <dsp:cNvSpPr/>
      </dsp:nvSpPr>
      <dsp:spPr>
        <a:xfrm>
          <a:off x="1280302" y="4180638"/>
          <a:ext cx="2130788" cy="1651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90" tIns="0" rIns="0" bIns="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Coscienza</a:t>
          </a:r>
          <a:endParaRPr lang="it-IT" sz="3800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80302" y="4180638"/>
        <a:ext cx="2130788" cy="1651818"/>
      </dsp:txXfrm>
    </dsp:sp>
    <dsp:sp modelId="{077537A4-9811-458B-A25B-74E6E76EB435}">
      <dsp:nvSpPr>
        <dsp:cNvPr id="0" name=""/>
        <dsp:cNvSpPr/>
      </dsp:nvSpPr>
      <dsp:spPr>
        <a:xfrm>
          <a:off x="3260198" y="2508244"/>
          <a:ext cx="429815" cy="429815"/>
        </a:xfrm>
        <a:prstGeom prst="ellipse">
          <a:avLst/>
        </a:prstGeom>
        <a:solidFill>
          <a:schemeClr val="accent6">
            <a:shade val="50000"/>
            <a:hueOff val="0"/>
            <a:satOff val="-18489"/>
            <a:lumOff val="3088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10B87C-3236-4077-9C4C-E87CD3427278}">
      <dsp:nvSpPr>
        <dsp:cNvPr id="0" name=""/>
        <dsp:cNvSpPr/>
      </dsp:nvSpPr>
      <dsp:spPr>
        <a:xfrm>
          <a:off x="3475106" y="2723152"/>
          <a:ext cx="2194803" cy="310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750" tIns="0" rIns="0" bIns="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kern="1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Respiro</a:t>
          </a:r>
          <a:endParaRPr lang="it-IT" sz="3800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75106" y="2723152"/>
        <a:ext cx="2194803" cy="3109305"/>
      </dsp:txXfrm>
    </dsp:sp>
    <dsp:sp modelId="{D19D73D2-5E48-4FAF-977A-3711332090A3}">
      <dsp:nvSpPr>
        <dsp:cNvPr id="0" name=""/>
        <dsp:cNvSpPr/>
      </dsp:nvSpPr>
      <dsp:spPr>
        <a:xfrm>
          <a:off x="5784222" y="1562878"/>
          <a:ext cx="594426" cy="594426"/>
        </a:xfrm>
        <a:prstGeom prst="ellipse">
          <a:avLst/>
        </a:prstGeom>
        <a:solidFill>
          <a:schemeClr val="accent6">
            <a:shade val="50000"/>
            <a:hueOff val="0"/>
            <a:satOff val="-18489"/>
            <a:lumOff val="30889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B703A2-FE7C-4D4A-8E93-0D1E5BBC806B}">
      <dsp:nvSpPr>
        <dsp:cNvPr id="0" name=""/>
        <dsp:cNvSpPr/>
      </dsp:nvSpPr>
      <dsp:spPr>
        <a:xfrm>
          <a:off x="6081435" y="1860091"/>
          <a:ext cx="2194803" cy="3972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4974" tIns="0" rIns="0" bIns="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800" kern="120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kern="120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Circolo</a:t>
          </a:r>
          <a:endParaRPr lang="it-IT" sz="3800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81435" y="1860091"/>
        <a:ext cx="2194803" cy="39723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69F0F-A2C9-4CF3-884C-657EB717CA45}">
      <dsp:nvSpPr>
        <dsp:cNvPr id="0" name=""/>
        <dsp:cNvSpPr/>
      </dsp:nvSpPr>
      <dsp:spPr>
        <a:xfrm rot="16200000">
          <a:off x="357192" y="1928820"/>
          <a:ext cx="3943217" cy="3943217"/>
        </a:xfrm>
        <a:prstGeom prst="downArrow">
          <a:avLst>
            <a:gd name="adj1" fmla="val 50000"/>
            <a:gd name="adj2" fmla="val 35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  <a:sp3d extrusionH="28000" prstMaterial="matte"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Arresto cardiaco</a:t>
          </a:r>
          <a:endParaRPr lang="it-IT" sz="4300" kern="1200" dirty="0"/>
        </a:p>
      </dsp:txBody>
      <dsp:txXfrm rot="5400000">
        <a:off x="357193" y="2914624"/>
        <a:ext cx="3253154" cy="1971609"/>
      </dsp:txXfrm>
    </dsp:sp>
    <dsp:sp modelId="{B272682A-3850-4802-9E0D-E4E8AA6B8DEF}">
      <dsp:nvSpPr>
        <dsp:cNvPr id="0" name=""/>
        <dsp:cNvSpPr/>
      </dsp:nvSpPr>
      <dsp:spPr>
        <a:xfrm rot="5400000">
          <a:off x="4272152" y="357192"/>
          <a:ext cx="3943217" cy="3943217"/>
        </a:xfrm>
        <a:prstGeom prst="downArrow">
          <a:avLst>
            <a:gd name="adj1" fmla="val 50000"/>
            <a:gd name="adj2" fmla="val 35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  <a:sp3d extrusionH="28000" prstMaterial="matte"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Arresto respiratorio</a:t>
          </a:r>
          <a:endParaRPr lang="it-IT" sz="4300" kern="1200" dirty="0"/>
        </a:p>
      </dsp:txBody>
      <dsp:txXfrm rot="-5400000">
        <a:off x="4962216" y="1342996"/>
        <a:ext cx="3253154" cy="197160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76E87-0B3F-415A-9D0F-65A286C3C853}">
      <dsp:nvSpPr>
        <dsp:cNvPr id="0" name=""/>
        <dsp:cNvSpPr/>
      </dsp:nvSpPr>
      <dsp:spPr>
        <a:xfrm>
          <a:off x="3205" y="1921061"/>
          <a:ext cx="1457567" cy="7343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MO.</a:t>
          </a:r>
          <a:endParaRPr lang="it-IT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05" y="1921061"/>
        <a:ext cx="1457567" cy="489600"/>
      </dsp:txXfrm>
    </dsp:sp>
    <dsp:sp modelId="{3E87D3C9-299B-4575-8197-7C35EDA6D503}">
      <dsp:nvSpPr>
        <dsp:cNvPr id="0" name=""/>
        <dsp:cNvSpPr/>
      </dsp:nvSpPr>
      <dsp:spPr>
        <a:xfrm>
          <a:off x="491591" y="2532806"/>
          <a:ext cx="1457567" cy="979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Movimenti</a:t>
          </a:r>
          <a:endParaRPr lang="it-IT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0271" y="2561486"/>
        <a:ext cx="1400207" cy="921840"/>
      </dsp:txXfrm>
    </dsp:sp>
    <dsp:sp modelId="{59EA45E3-698C-4708-80CC-298B57A4AA45}">
      <dsp:nvSpPr>
        <dsp:cNvPr id="0" name=""/>
        <dsp:cNvSpPr/>
      </dsp:nvSpPr>
      <dsp:spPr>
        <a:xfrm>
          <a:off x="1681735" y="1984414"/>
          <a:ext cx="468439" cy="3628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81735" y="2056992"/>
        <a:ext cx="359571" cy="217736"/>
      </dsp:txXfrm>
    </dsp:sp>
    <dsp:sp modelId="{62A9B5CA-F908-4ED0-A591-6E25EE49ECA5}">
      <dsp:nvSpPr>
        <dsp:cNvPr id="0" name=""/>
        <dsp:cNvSpPr/>
      </dsp:nvSpPr>
      <dsp:spPr>
        <a:xfrm>
          <a:off x="2344621" y="1921061"/>
          <a:ext cx="1457567" cy="7343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5541"/>
            <a:lumOff val="1422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TO.</a:t>
          </a:r>
          <a:endParaRPr lang="it-IT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44621" y="1921061"/>
        <a:ext cx="1457567" cy="489600"/>
      </dsp:txXfrm>
    </dsp:sp>
    <dsp:sp modelId="{96FC1126-9687-4244-8522-7609831FF080}">
      <dsp:nvSpPr>
        <dsp:cNvPr id="0" name=""/>
        <dsp:cNvSpPr/>
      </dsp:nvSpPr>
      <dsp:spPr>
        <a:xfrm>
          <a:off x="2676464" y="2532806"/>
          <a:ext cx="1457567" cy="979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Tosse</a:t>
          </a:r>
          <a:endParaRPr lang="it-IT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05144" y="2561486"/>
        <a:ext cx="1400207" cy="921840"/>
      </dsp:txXfrm>
    </dsp:sp>
    <dsp:sp modelId="{565DBCA5-ABD9-46D0-9BE8-CEEC52BDD89C}">
      <dsp:nvSpPr>
        <dsp:cNvPr id="0" name=""/>
        <dsp:cNvSpPr/>
      </dsp:nvSpPr>
      <dsp:spPr>
        <a:xfrm>
          <a:off x="4023150" y="1984414"/>
          <a:ext cx="468439" cy="3628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10729"/>
            <a:lumOff val="2590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23150" y="2056992"/>
        <a:ext cx="359571" cy="217736"/>
      </dsp:txXfrm>
    </dsp:sp>
    <dsp:sp modelId="{01644D45-B48E-4A0D-B125-62300A4CFE4B}">
      <dsp:nvSpPr>
        <dsp:cNvPr id="0" name=""/>
        <dsp:cNvSpPr/>
      </dsp:nvSpPr>
      <dsp:spPr>
        <a:xfrm>
          <a:off x="4686036" y="1921061"/>
          <a:ext cx="1457567" cy="73439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11081"/>
            <a:lumOff val="2844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</a:t>
          </a:r>
          <a:endParaRPr lang="it-IT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86036" y="1921061"/>
        <a:ext cx="1457567" cy="489600"/>
      </dsp:txXfrm>
    </dsp:sp>
    <dsp:sp modelId="{2FD421B4-D8B1-4AD9-8C77-A2472CEBAFDB}">
      <dsp:nvSpPr>
        <dsp:cNvPr id="0" name=""/>
        <dsp:cNvSpPr/>
      </dsp:nvSpPr>
      <dsp:spPr>
        <a:xfrm>
          <a:off x="4970582" y="2532806"/>
          <a:ext cx="1457567" cy="979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Respiro</a:t>
          </a:r>
          <a:endParaRPr lang="it-IT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99262" y="2561486"/>
        <a:ext cx="1400207" cy="9218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56CAF-1FC4-BA49-B99E-A431DCEBF28B}">
      <dsp:nvSpPr>
        <dsp:cNvPr id="0" name=""/>
        <dsp:cNvSpPr/>
      </dsp:nvSpPr>
      <dsp:spPr>
        <a:xfrm>
          <a:off x="0" y="378"/>
          <a:ext cx="2160240" cy="124137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Non risponde</a:t>
          </a:r>
          <a:endParaRPr lang="it-IT" sz="1400" kern="1200" dirty="0"/>
        </a:p>
      </dsp:txBody>
      <dsp:txXfrm>
        <a:off x="36358" y="36736"/>
        <a:ext cx="2087524" cy="1168654"/>
      </dsp:txXfrm>
    </dsp:sp>
    <dsp:sp modelId="{6A746D2E-0351-3940-A44C-B73CBB11B3F9}">
      <dsp:nvSpPr>
        <dsp:cNvPr id="0" name=""/>
        <dsp:cNvSpPr/>
      </dsp:nvSpPr>
      <dsp:spPr>
        <a:xfrm rot="5400000">
          <a:off x="847363" y="1272783"/>
          <a:ext cx="465513" cy="558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200" kern="1200"/>
        </a:p>
      </dsp:txBody>
      <dsp:txXfrm rot="-5400000">
        <a:off x="912535" y="1319334"/>
        <a:ext cx="335170" cy="325859"/>
      </dsp:txXfrm>
    </dsp:sp>
    <dsp:sp modelId="{F99C59D0-385C-3545-AE78-0852B7E5D936}">
      <dsp:nvSpPr>
        <dsp:cNvPr id="0" name=""/>
        <dsp:cNvSpPr/>
      </dsp:nvSpPr>
      <dsp:spPr>
        <a:xfrm>
          <a:off x="0" y="1862434"/>
          <a:ext cx="2160240" cy="1241370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7014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No respiro / respiro anormale</a:t>
          </a:r>
          <a:endParaRPr lang="it-IT" sz="1400" kern="1200" dirty="0"/>
        </a:p>
      </dsp:txBody>
      <dsp:txXfrm>
        <a:off x="36358" y="1898792"/>
        <a:ext cx="2087524" cy="116865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68D4D-9264-4185-AECB-13C9E7CC44C5}">
      <dsp:nvSpPr>
        <dsp:cNvPr id="0" name=""/>
        <dsp:cNvSpPr/>
      </dsp:nvSpPr>
      <dsp:spPr>
        <a:xfrm>
          <a:off x="2513759" y="1825"/>
          <a:ext cx="905358" cy="905358"/>
        </a:xfrm>
        <a:prstGeom prst="ellipse">
          <a:avLst/>
        </a:prstGeom>
        <a:gradFill rotWithShape="0">
          <a:gsLst>
            <a:gs pos="0">
              <a:srgbClr val="66FF33"/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 risponde</a:t>
          </a:r>
          <a:endParaRPr lang="it-IT" sz="1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6346" y="134412"/>
        <a:ext cx="640184" cy="640184"/>
      </dsp:txXfrm>
    </dsp:sp>
    <dsp:sp modelId="{AAE07177-17BE-444D-BB5F-AE38B94918EA}">
      <dsp:nvSpPr>
        <dsp:cNvPr id="0" name=""/>
        <dsp:cNvSpPr/>
      </dsp:nvSpPr>
      <dsp:spPr>
        <a:xfrm>
          <a:off x="2703884" y="980698"/>
          <a:ext cx="525107" cy="525107"/>
        </a:xfrm>
        <a:prstGeom prst="mathPlus">
          <a:avLst/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9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73487" y="1181499"/>
        <a:ext cx="385901" cy="123505"/>
      </dsp:txXfrm>
    </dsp:sp>
    <dsp:sp modelId="{E16B16F4-F9C3-4393-8D9A-1A949A1471CA}">
      <dsp:nvSpPr>
        <dsp:cNvPr id="0" name=""/>
        <dsp:cNvSpPr/>
      </dsp:nvSpPr>
      <dsp:spPr>
        <a:xfrm>
          <a:off x="2513759" y="1579320"/>
          <a:ext cx="905358" cy="905358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13867"/>
                <a:lumOff val="23167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13867"/>
                <a:lumOff val="23167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13867"/>
                <a:lumOff val="231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 respira</a:t>
          </a:r>
          <a:endParaRPr lang="it-IT" sz="1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6346" y="1711907"/>
        <a:ext cx="640184" cy="640184"/>
      </dsp:txXfrm>
    </dsp:sp>
    <dsp:sp modelId="{8C112285-2CDC-4322-A27C-86E2AD63EFD2}">
      <dsp:nvSpPr>
        <dsp:cNvPr id="0" name=""/>
        <dsp:cNvSpPr/>
      </dsp:nvSpPr>
      <dsp:spPr>
        <a:xfrm>
          <a:off x="2703884" y="2558194"/>
          <a:ext cx="525107" cy="525107"/>
        </a:xfrm>
        <a:prstGeom prst="mathPlus">
          <a:avLst/>
        </a:prstGeom>
        <a:solidFill>
          <a:schemeClr val="accent6">
            <a:shade val="90000"/>
            <a:hueOff val="0"/>
            <a:satOff val="-17411"/>
            <a:lumOff val="2541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9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73487" y="2758995"/>
        <a:ext cx="385901" cy="123505"/>
      </dsp:txXfrm>
    </dsp:sp>
    <dsp:sp modelId="{58DA74A6-CCCC-456F-9A8F-C264C95332EE}">
      <dsp:nvSpPr>
        <dsp:cNvPr id="0" name=""/>
        <dsp:cNvSpPr/>
      </dsp:nvSpPr>
      <dsp:spPr>
        <a:xfrm>
          <a:off x="2513759" y="3156816"/>
          <a:ext cx="905358" cy="905358"/>
        </a:xfrm>
        <a:prstGeom prst="ellipse">
          <a:avLst/>
        </a:prstGeom>
        <a:gradFill rotWithShape="0">
          <a:gsLst>
            <a:gs pos="0">
              <a:srgbClr val="FF0000"/>
            </a:gs>
            <a:gs pos="80000">
              <a:schemeClr val="accent6">
                <a:shade val="50000"/>
                <a:hueOff val="0"/>
                <a:satOff val="-27733"/>
                <a:lumOff val="46333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27733"/>
                <a:lumOff val="463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Non ha polso</a:t>
          </a:r>
          <a:endParaRPr lang="it-IT" sz="1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6346" y="3289403"/>
        <a:ext cx="640184" cy="640184"/>
      </dsp:txXfrm>
    </dsp:sp>
    <dsp:sp modelId="{D0D767D5-F205-46E3-A9AD-DBAB61BDCEB5}">
      <dsp:nvSpPr>
        <dsp:cNvPr id="0" name=""/>
        <dsp:cNvSpPr/>
      </dsp:nvSpPr>
      <dsp:spPr>
        <a:xfrm>
          <a:off x="3554921" y="1863603"/>
          <a:ext cx="287903" cy="3367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17411"/>
            <a:lumOff val="2541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54921" y="1930962"/>
        <a:ext cx="201532" cy="202075"/>
      </dsp:txXfrm>
    </dsp:sp>
    <dsp:sp modelId="{157D41A9-F07E-4FB1-9C3C-D3D0EAB27400}">
      <dsp:nvSpPr>
        <dsp:cNvPr id="0" name=""/>
        <dsp:cNvSpPr/>
      </dsp:nvSpPr>
      <dsp:spPr>
        <a:xfrm>
          <a:off x="3962332" y="1126641"/>
          <a:ext cx="1810716" cy="1810716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ARRESTO CARDIO CIRCOLATORIO</a:t>
          </a:r>
          <a:endParaRPr lang="it-IT" sz="1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505" y="1391814"/>
        <a:ext cx="1280370" cy="128037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56CAF-1FC4-BA49-B99E-A431DCEBF28B}">
      <dsp:nvSpPr>
        <dsp:cNvPr id="0" name=""/>
        <dsp:cNvSpPr/>
      </dsp:nvSpPr>
      <dsp:spPr>
        <a:xfrm>
          <a:off x="208657" y="0"/>
          <a:ext cx="2563411" cy="1424117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Non risponde</a:t>
          </a:r>
          <a:endParaRPr lang="it-IT" sz="2800" kern="1200" dirty="0"/>
        </a:p>
      </dsp:txBody>
      <dsp:txXfrm>
        <a:off x="250368" y="41711"/>
        <a:ext cx="2479989" cy="1340695"/>
      </dsp:txXfrm>
    </dsp:sp>
    <dsp:sp modelId="{6A746D2E-0351-3940-A44C-B73CBB11B3F9}">
      <dsp:nvSpPr>
        <dsp:cNvPr id="0" name=""/>
        <dsp:cNvSpPr/>
      </dsp:nvSpPr>
      <dsp:spPr>
        <a:xfrm rot="5400000">
          <a:off x="1223341" y="1459720"/>
          <a:ext cx="534044" cy="640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200" kern="1200"/>
        </a:p>
      </dsp:txBody>
      <dsp:txXfrm rot="-5400000">
        <a:off x="1298108" y="1513124"/>
        <a:ext cx="384512" cy="373831"/>
      </dsp:txXfrm>
    </dsp:sp>
    <dsp:sp modelId="{F99C59D0-385C-3545-AE78-0852B7E5D936}">
      <dsp:nvSpPr>
        <dsp:cNvPr id="0" name=""/>
        <dsp:cNvSpPr/>
      </dsp:nvSpPr>
      <dsp:spPr>
        <a:xfrm>
          <a:off x="208657" y="2136176"/>
          <a:ext cx="2563411" cy="1424117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4676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No respiro / respiro anormale</a:t>
          </a:r>
          <a:endParaRPr lang="it-IT" sz="2800" kern="1200" dirty="0"/>
        </a:p>
      </dsp:txBody>
      <dsp:txXfrm>
        <a:off x="250368" y="2177887"/>
        <a:ext cx="2479989" cy="1340695"/>
      </dsp:txXfrm>
    </dsp:sp>
    <dsp:sp modelId="{EB4F39A2-97FD-F443-ACF3-D0D5F593439E}">
      <dsp:nvSpPr>
        <dsp:cNvPr id="0" name=""/>
        <dsp:cNvSpPr/>
      </dsp:nvSpPr>
      <dsp:spPr>
        <a:xfrm rot="5400000">
          <a:off x="1223341" y="3595897"/>
          <a:ext cx="534044" cy="6408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73536"/>
            <a:alphaOff val="0"/>
          </a:schemeClr>
        </a:solidFill>
        <a:ln w="9525" cap="flat" cmpd="sng" algn="ctr">
          <a:solidFill>
            <a:schemeClr val="accent4">
              <a:shade val="90000"/>
              <a:hueOff val="0"/>
              <a:satOff val="0"/>
              <a:lumOff val="7353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200" kern="1200"/>
        </a:p>
      </dsp:txBody>
      <dsp:txXfrm rot="-5400000">
        <a:off x="1298108" y="3649301"/>
        <a:ext cx="384512" cy="373831"/>
      </dsp:txXfrm>
    </dsp:sp>
    <dsp:sp modelId="{AC0EE7BC-D7E1-B244-9B15-F4FED76E232E}">
      <dsp:nvSpPr>
        <dsp:cNvPr id="0" name=""/>
        <dsp:cNvSpPr/>
      </dsp:nvSpPr>
      <dsp:spPr>
        <a:xfrm>
          <a:off x="208657" y="4272353"/>
          <a:ext cx="2563411" cy="1424117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4676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START CPR</a:t>
          </a:r>
          <a:endParaRPr lang="it-IT" sz="2800" kern="1200" dirty="0"/>
        </a:p>
      </dsp:txBody>
      <dsp:txXfrm>
        <a:off x="250368" y="4314064"/>
        <a:ext cx="2479989" cy="134069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2682A-3850-4802-9E0D-E4E8AA6B8DEF}">
      <dsp:nvSpPr>
        <dsp:cNvPr id="0" name=""/>
        <dsp:cNvSpPr/>
      </dsp:nvSpPr>
      <dsp:spPr>
        <a:xfrm>
          <a:off x="0" y="0"/>
          <a:ext cx="3212617" cy="3212617"/>
        </a:xfrm>
        <a:prstGeom prst="downArrow">
          <a:avLst>
            <a:gd name="adj1" fmla="val 50000"/>
            <a:gd name="adj2" fmla="val 35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  <a:sp3d extrusionH="28000" prstMaterial="matte"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kern="1200" dirty="0" smtClean="0"/>
            <a:t>Arresto respiratorio</a:t>
          </a:r>
          <a:endParaRPr lang="it-IT" sz="2100" kern="1200" dirty="0"/>
        </a:p>
      </dsp:txBody>
      <dsp:txXfrm>
        <a:off x="803154" y="0"/>
        <a:ext cx="1606309" cy="265040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56CAF-1FC4-BA49-B99E-A431DCEBF28B}">
      <dsp:nvSpPr>
        <dsp:cNvPr id="0" name=""/>
        <dsp:cNvSpPr/>
      </dsp:nvSpPr>
      <dsp:spPr>
        <a:xfrm>
          <a:off x="1163458" y="3234"/>
          <a:ext cx="2165978" cy="1203321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Non risponde</a:t>
          </a:r>
          <a:endParaRPr lang="it-IT" sz="2000" kern="1200" dirty="0"/>
        </a:p>
      </dsp:txBody>
      <dsp:txXfrm>
        <a:off x="1198702" y="38478"/>
        <a:ext cx="2095490" cy="1132833"/>
      </dsp:txXfrm>
    </dsp:sp>
    <dsp:sp modelId="{6A746D2E-0351-3940-A44C-B73CBB11B3F9}">
      <dsp:nvSpPr>
        <dsp:cNvPr id="0" name=""/>
        <dsp:cNvSpPr/>
      </dsp:nvSpPr>
      <dsp:spPr>
        <a:xfrm rot="5400000">
          <a:off x="2020824" y="1236638"/>
          <a:ext cx="451245" cy="5414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 rot="-5400000">
        <a:off x="2083999" y="1281763"/>
        <a:ext cx="324896" cy="315872"/>
      </dsp:txXfrm>
    </dsp:sp>
    <dsp:sp modelId="{F99C59D0-385C-3545-AE78-0852B7E5D936}">
      <dsp:nvSpPr>
        <dsp:cNvPr id="0" name=""/>
        <dsp:cNvSpPr/>
      </dsp:nvSpPr>
      <dsp:spPr>
        <a:xfrm>
          <a:off x="1163458" y="1808216"/>
          <a:ext cx="2165978" cy="1203321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3507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No respiro / respiro anormale</a:t>
          </a:r>
          <a:endParaRPr lang="it-IT" sz="2000" kern="1200" dirty="0"/>
        </a:p>
      </dsp:txBody>
      <dsp:txXfrm>
        <a:off x="1198702" y="1843460"/>
        <a:ext cx="2095490" cy="1132833"/>
      </dsp:txXfrm>
    </dsp:sp>
    <dsp:sp modelId="{EB4F39A2-97FD-F443-ACF3-D0D5F593439E}">
      <dsp:nvSpPr>
        <dsp:cNvPr id="0" name=""/>
        <dsp:cNvSpPr/>
      </dsp:nvSpPr>
      <dsp:spPr>
        <a:xfrm rot="5400000">
          <a:off x="2020824" y="3041620"/>
          <a:ext cx="451245" cy="5414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49024"/>
            <a:alphaOff val="0"/>
          </a:schemeClr>
        </a:solidFill>
        <a:ln w="9525" cap="flat" cmpd="sng" algn="ctr">
          <a:solidFill>
            <a:schemeClr val="accent4">
              <a:shade val="90000"/>
              <a:hueOff val="0"/>
              <a:satOff val="0"/>
              <a:lumOff val="490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 rot="-5400000">
        <a:off x="2083999" y="3086745"/>
        <a:ext cx="324896" cy="315872"/>
      </dsp:txXfrm>
    </dsp:sp>
    <dsp:sp modelId="{AC0EE7BC-D7E1-B244-9B15-F4FED76E232E}">
      <dsp:nvSpPr>
        <dsp:cNvPr id="0" name=""/>
        <dsp:cNvSpPr/>
      </dsp:nvSpPr>
      <dsp:spPr>
        <a:xfrm>
          <a:off x="1163458" y="3613198"/>
          <a:ext cx="2165978" cy="1203321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7014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START CPR</a:t>
          </a:r>
          <a:endParaRPr lang="it-IT" sz="2000" kern="1200" dirty="0"/>
        </a:p>
      </dsp:txBody>
      <dsp:txXfrm>
        <a:off x="1198702" y="3648442"/>
        <a:ext cx="2095490" cy="1132833"/>
      </dsp:txXfrm>
    </dsp:sp>
    <dsp:sp modelId="{C304F43A-6F17-3248-96D8-7CBF7B454B33}">
      <dsp:nvSpPr>
        <dsp:cNvPr id="0" name=""/>
        <dsp:cNvSpPr/>
      </dsp:nvSpPr>
      <dsp:spPr>
        <a:xfrm rot="5400000">
          <a:off x="2020824" y="4846602"/>
          <a:ext cx="451245" cy="5414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shade val="90000"/>
            <a:hueOff val="0"/>
            <a:satOff val="0"/>
            <a:lumOff val="49024"/>
            <a:alphaOff val="0"/>
          </a:schemeClr>
        </a:solidFill>
        <a:ln w="9525" cap="flat" cmpd="sng" algn="ctr">
          <a:solidFill>
            <a:schemeClr val="accent4">
              <a:shade val="90000"/>
              <a:hueOff val="0"/>
              <a:satOff val="0"/>
              <a:lumOff val="490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 rot="-5400000">
        <a:off x="2083999" y="4891727"/>
        <a:ext cx="324896" cy="315872"/>
      </dsp:txXfrm>
    </dsp:sp>
    <dsp:sp modelId="{F15AD9A0-FEE6-104D-B5B9-3754D81B1B24}">
      <dsp:nvSpPr>
        <dsp:cNvPr id="0" name=""/>
        <dsp:cNvSpPr/>
      </dsp:nvSpPr>
      <dsp:spPr>
        <a:xfrm>
          <a:off x="1163458" y="5418180"/>
          <a:ext cx="2165978" cy="1203321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3507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Ogni 2 minuti di CPR verifica ritmo con  defibrillatore</a:t>
          </a:r>
          <a:endParaRPr lang="it-IT" sz="2000" kern="1200" dirty="0"/>
        </a:p>
      </dsp:txBody>
      <dsp:txXfrm>
        <a:off x="1198702" y="5453424"/>
        <a:ext cx="2095490" cy="113283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E81C86-9F4E-C84E-B41D-9593320BFC00}">
      <dsp:nvSpPr>
        <dsp:cNvPr id="0" name=""/>
        <dsp:cNvSpPr/>
      </dsp:nvSpPr>
      <dsp:spPr>
        <a:xfrm>
          <a:off x="4288191" y="1025490"/>
          <a:ext cx="1943794" cy="1943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  <a:sp3d extrusionH="28000" prstMaterial="matte"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b="1" i="1" kern="1200" dirty="0" smtClean="0">
              <a:solidFill>
                <a:srgbClr val="FF0000"/>
              </a:solidFill>
            </a:rPr>
            <a:t>30</a:t>
          </a:r>
          <a:endParaRPr lang="it-IT" sz="6500" b="1" i="1" kern="1200" dirty="0">
            <a:solidFill>
              <a:srgbClr val="FF0000"/>
            </a:solidFill>
          </a:endParaRPr>
        </a:p>
      </dsp:txBody>
      <dsp:txXfrm>
        <a:off x="4288191" y="1025490"/>
        <a:ext cx="1943794" cy="1943794"/>
      </dsp:txXfrm>
    </dsp:sp>
    <dsp:sp modelId="{4EEC5CF2-DA10-DC41-A02C-6E9569F55622}">
      <dsp:nvSpPr>
        <dsp:cNvPr id="0" name=""/>
        <dsp:cNvSpPr/>
      </dsp:nvSpPr>
      <dsp:spPr>
        <a:xfrm>
          <a:off x="1674101" y="-919"/>
          <a:ext cx="3996613" cy="3996613"/>
        </a:xfrm>
        <a:prstGeom prst="circularArrow">
          <a:avLst>
            <a:gd name="adj1" fmla="val 9484"/>
            <a:gd name="adj2" fmla="val 685067"/>
            <a:gd name="adj3" fmla="val 7850229"/>
            <a:gd name="adj4" fmla="val 2264704"/>
            <a:gd name="adj5" fmla="val 11065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02290C-ED4A-6B4C-805F-3CFB954EF538}">
      <dsp:nvSpPr>
        <dsp:cNvPr id="0" name=""/>
        <dsp:cNvSpPr/>
      </dsp:nvSpPr>
      <dsp:spPr>
        <a:xfrm>
          <a:off x="1112830" y="1025490"/>
          <a:ext cx="1943794" cy="1943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  <a:sp3d extrusionH="28000" prstMaterial="matte"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6500" b="1" i="1" kern="1200" smtClean="0">
              <a:solidFill>
                <a:srgbClr val="FF0000"/>
              </a:solidFill>
            </a:rPr>
            <a:t>30</a:t>
          </a:r>
          <a:endParaRPr lang="it-IT" sz="6500" b="1" i="1" kern="1200" dirty="0">
            <a:solidFill>
              <a:srgbClr val="FF0000"/>
            </a:solidFill>
          </a:endParaRPr>
        </a:p>
      </dsp:txBody>
      <dsp:txXfrm>
        <a:off x="1112830" y="1025490"/>
        <a:ext cx="1943794" cy="1943794"/>
      </dsp:txXfrm>
    </dsp:sp>
    <dsp:sp modelId="{868158C5-13E2-6449-9E52-D7EEA60AC396}">
      <dsp:nvSpPr>
        <dsp:cNvPr id="0" name=""/>
        <dsp:cNvSpPr/>
      </dsp:nvSpPr>
      <dsp:spPr>
        <a:xfrm>
          <a:off x="1694164" y="-553610"/>
          <a:ext cx="3996613" cy="3996613"/>
        </a:xfrm>
        <a:prstGeom prst="circularArrow">
          <a:avLst>
            <a:gd name="adj1" fmla="val 9484"/>
            <a:gd name="adj2" fmla="val 685067"/>
            <a:gd name="adj3" fmla="val 18650229"/>
            <a:gd name="adj4" fmla="val 13064704"/>
            <a:gd name="adj5" fmla="val 11065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654D2-C9F4-480C-82D5-392AD299B103}">
      <dsp:nvSpPr>
        <dsp:cNvPr id="0" name=""/>
        <dsp:cNvSpPr/>
      </dsp:nvSpPr>
      <dsp:spPr>
        <a:xfrm rot="16200000">
          <a:off x="4289" y="293"/>
          <a:ext cx="674091" cy="674091"/>
        </a:xfrm>
        <a:prstGeom prst="upArrow">
          <a:avLst>
            <a:gd name="adj1" fmla="val 50000"/>
            <a:gd name="adj2" fmla="val 35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000" kern="1200"/>
        </a:p>
      </dsp:txBody>
      <dsp:txXfrm rot="5400000">
        <a:off x="122255" y="168816"/>
        <a:ext cx="556125" cy="337045"/>
      </dsp:txXfrm>
    </dsp:sp>
    <dsp:sp modelId="{2EBE0EEE-27F2-4779-8EEB-D7FE45C2B01A}">
      <dsp:nvSpPr>
        <dsp:cNvPr id="0" name=""/>
        <dsp:cNvSpPr/>
      </dsp:nvSpPr>
      <dsp:spPr>
        <a:xfrm rot="5400000">
          <a:off x="6465419" y="293"/>
          <a:ext cx="674091" cy="674091"/>
        </a:xfrm>
        <a:prstGeom prst="upArrow">
          <a:avLst>
            <a:gd name="adj1" fmla="val 50000"/>
            <a:gd name="adj2" fmla="val 35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000" kern="1200" dirty="0"/>
        </a:p>
      </dsp:txBody>
      <dsp:txXfrm rot="-5400000">
        <a:off x="6465419" y="168816"/>
        <a:ext cx="556125" cy="33704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654D2-C9F4-480C-82D5-392AD299B103}">
      <dsp:nvSpPr>
        <dsp:cNvPr id="0" name=""/>
        <dsp:cNvSpPr/>
      </dsp:nvSpPr>
      <dsp:spPr>
        <a:xfrm rot="16200000">
          <a:off x="4289" y="293"/>
          <a:ext cx="674091" cy="674091"/>
        </a:xfrm>
        <a:prstGeom prst="upArrow">
          <a:avLst>
            <a:gd name="adj1" fmla="val 50000"/>
            <a:gd name="adj2" fmla="val 35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000" kern="1200" dirty="0"/>
        </a:p>
      </dsp:txBody>
      <dsp:txXfrm rot="5400000">
        <a:off x="122255" y="168816"/>
        <a:ext cx="556125" cy="337045"/>
      </dsp:txXfrm>
    </dsp:sp>
    <dsp:sp modelId="{2EBE0EEE-27F2-4779-8EEB-D7FE45C2B01A}">
      <dsp:nvSpPr>
        <dsp:cNvPr id="0" name=""/>
        <dsp:cNvSpPr/>
      </dsp:nvSpPr>
      <dsp:spPr>
        <a:xfrm rot="5400000">
          <a:off x="6465419" y="293"/>
          <a:ext cx="674091" cy="674091"/>
        </a:xfrm>
        <a:prstGeom prst="upArrow">
          <a:avLst>
            <a:gd name="adj1" fmla="val 50000"/>
            <a:gd name="adj2" fmla="val 35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000" kern="1200" dirty="0"/>
        </a:p>
      </dsp:txBody>
      <dsp:txXfrm rot="-5400000">
        <a:off x="6465419" y="168816"/>
        <a:ext cx="556125" cy="3370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99EA1-ED9C-E94F-91F6-D4BA0C4B584A}">
      <dsp:nvSpPr>
        <dsp:cNvPr id="0" name=""/>
        <dsp:cNvSpPr/>
      </dsp:nvSpPr>
      <dsp:spPr>
        <a:xfrm>
          <a:off x="4018" y="2203425"/>
          <a:ext cx="1756916" cy="1054149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 smtClean="0"/>
            <a:t>Pochi secondi</a:t>
          </a:r>
          <a:endParaRPr lang="it-IT" sz="2900" kern="1200" dirty="0"/>
        </a:p>
      </dsp:txBody>
      <dsp:txXfrm>
        <a:off x="34893" y="2234300"/>
        <a:ext cx="1695166" cy="992399"/>
      </dsp:txXfrm>
    </dsp:sp>
    <dsp:sp modelId="{6C41194C-55A6-DC46-B1FB-04CF217BB7AE}">
      <dsp:nvSpPr>
        <dsp:cNvPr id="0" name=""/>
        <dsp:cNvSpPr/>
      </dsp:nvSpPr>
      <dsp:spPr>
        <a:xfrm>
          <a:off x="1936625" y="2512642"/>
          <a:ext cx="372466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/>
        </a:p>
      </dsp:txBody>
      <dsp:txXfrm>
        <a:off x="1936625" y="2599785"/>
        <a:ext cx="260726" cy="261429"/>
      </dsp:txXfrm>
    </dsp:sp>
    <dsp:sp modelId="{39D83584-FC90-A044-8103-BF341C8DAEEE}">
      <dsp:nvSpPr>
        <dsp:cNvPr id="0" name=""/>
        <dsp:cNvSpPr/>
      </dsp:nvSpPr>
      <dsp:spPr>
        <a:xfrm>
          <a:off x="2463700" y="2203425"/>
          <a:ext cx="1756916" cy="1054149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-8207"/>
            <a:lumOff val="243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 smtClean="0"/>
            <a:t>4 minuti</a:t>
          </a:r>
          <a:endParaRPr lang="it-IT" sz="2900" kern="1200" dirty="0"/>
        </a:p>
      </dsp:txBody>
      <dsp:txXfrm>
        <a:off x="2494575" y="2234300"/>
        <a:ext cx="1695166" cy="992399"/>
      </dsp:txXfrm>
    </dsp:sp>
    <dsp:sp modelId="{2B1F332E-8536-D640-BBF6-9AC9B7977FB1}">
      <dsp:nvSpPr>
        <dsp:cNvPr id="0" name=""/>
        <dsp:cNvSpPr/>
      </dsp:nvSpPr>
      <dsp:spPr>
        <a:xfrm>
          <a:off x="4396308" y="2512642"/>
          <a:ext cx="372466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9203"/>
            <a:lumOff val="23371"/>
            <a:alphaOff val="0"/>
          </a:schemeClr>
        </a:solidFill>
        <a:ln w="9525" cap="flat" cmpd="sng" algn="ctr">
          <a:solidFill>
            <a:schemeClr val="accent2">
              <a:shade val="90000"/>
              <a:hueOff val="0"/>
              <a:satOff val="-9203"/>
              <a:lumOff val="233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/>
        </a:p>
      </dsp:txBody>
      <dsp:txXfrm>
        <a:off x="4396308" y="2599785"/>
        <a:ext cx="260726" cy="261429"/>
      </dsp:txXfrm>
    </dsp:sp>
    <dsp:sp modelId="{F200BF90-A125-814B-A769-C9E860D1A428}">
      <dsp:nvSpPr>
        <dsp:cNvPr id="0" name=""/>
        <dsp:cNvSpPr/>
      </dsp:nvSpPr>
      <dsp:spPr>
        <a:xfrm>
          <a:off x="4923383" y="2203425"/>
          <a:ext cx="1756916" cy="1054149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-16414"/>
            <a:lumOff val="4860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 smtClean="0"/>
            <a:t>6/8 minuti</a:t>
          </a:r>
          <a:endParaRPr lang="it-IT" sz="2900" kern="1200" dirty="0"/>
        </a:p>
      </dsp:txBody>
      <dsp:txXfrm>
        <a:off x="4954258" y="2234300"/>
        <a:ext cx="1695166" cy="992399"/>
      </dsp:txXfrm>
    </dsp:sp>
    <dsp:sp modelId="{49F8D19A-6BF6-7744-8EDE-563A0D3CBCB1}">
      <dsp:nvSpPr>
        <dsp:cNvPr id="0" name=""/>
        <dsp:cNvSpPr/>
      </dsp:nvSpPr>
      <dsp:spPr>
        <a:xfrm>
          <a:off x="6855990" y="2512642"/>
          <a:ext cx="372466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9203"/>
            <a:lumOff val="23371"/>
            <a:alphaOff val="0"/>
          </a:schemeClr>
        </a:solidFill>
        <a:ln w="9525" cap="flat" cmpd="sng" algn="ctr">
          <a:solidFill>
            <a:schemeClr val="accent2">
              <a:shade val="90000"/>
              <a:hueOff val="0"/>
              <a:satOff val="-9203"/>
              <a:lumOff val="233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/>
        </a:p>
      </dsp:txBody>
      <dsp:txXfrm>
        <a:off x="6855990" y="2599785"/>
        <a:ext cx="260726" cy="261429"/>
      </dsp:txXfrm>
    </dsp:sp>
    <dsp:sp modelId="{3E7CF651-5DFF-D74F-9008-128A12148F31}">
      <dsp:nvSpPr>
        <dsp:cNvPr id="0" name=""/>
        <dsp:cNvSpPr/>
      </dsp:nvSpPr>
      <dsp:spPr>
        <a:xfrm>
          <a:off x="7383065" y="2203425"/>
          <a:ext cx="1756916" cy="1054149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-8207"/>
            <a:lumOff val="243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 smtClean="0"/>
            <a:t>10 minuti</a:t>
          </a:r>
          <a:endParaRPr lang="it-IT" sz="2900" kern="1200" dirty="0"/>
        </a:p>
      </dsp:txBody>
      <dsp:txXfrm>
        <a:off x="7413940" y="2234300"/>
        <a:ext cx="1695166" cy="99239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2D232-C87C-E54F-8C92-93DFD178C306}">
      <dsp:nvSpPr>
        <dsp:cNvPr id="0" name=""/>
        <dsp:cNvSpPr/>
      </dsp:nvSpPr>
      <dsp:spPr>
        <a:xfrm>
          <a:off x="3661940" y="1468"/>
          <a:ext cx="3812028" cy="1423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>
              <a:solidFill>
                <a:srgbClr val="FFFFFF"/>
              </a:solidFill>
            </a:rPr>
            <a:t>Valuta gravità</a:t>
          </a:r>
          <a:endParaRPr lang="it-IT" sz="2800" kern="1200" dirty="0">
            <a:solidFill>
              <a:srgbClr val="FFFFFF"/>
            </a:solidFill>
          </a:endParaRPr>
        </a:p>
      </dsp:txBody>
      <dsp:txXfrm>
        <a:off x="3703625" y="43153"/>
        <a:ext cx="3728658" cy="1339854"/>
      </dsp:txXfrm>
    </dsp:sp>
    <dsp:sp modelId="{A4737117-2CB3-2344-A130-D72A8666EAD4}">
      <dsp:nvSpPr>
        <dsp:cNvPr id="0" name=""/>
        <dsp:cNvSpPr/>
      </dsp:nvSpPr>
      <dsp:spPr>
        <a:xfrm>
          <a:off x="3976952" y="1424693"/>
          <a:ext cx="1591003" cy="569289"/>
        </a:xfrm>
        <a:custGeom>
          <a:avLst/>
          <a:gdLst/>
          <a:ahLst/>
          <a:cxnLst/>
          <a:rect l="0" t="0" r="0" b="0"/>
          <a:pathLst>
            <a:path>
              <a:moveTo>
                <a:pt x="1591003" y="0"/>
              </a:moveTo>
              <a:lnTo>
                <a:pt x="1591003" y="284644"/>
              </a:lnTo>
              <a:lnTo>
                <a:pt x="0" y="284644"/>
              </a:lnTo>
              <a:lnTo>
                <a:pt x="0" y="5692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8AB14-5E9F-8247-ABC4-B42E984A17F6}">
      <dsp:nvSpPr>
        <dsp:cNvPr id="0" name=""/>
        <dsp:cNvSpPr/>
      </dsp:nvSpPr>
      <dsp:spPr>
        <a:xfrm>
          <a:off x="1928608" y="1993983"/>
          <a:ext cx="4096687" cy="1423224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>
              <a:solidFill>
                <a:srgbClr val="FFFFFF"/>
              </a:solidFill>
            </a:rPr>
            <a:t>Severa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>
              <a:solidFill>
                <a:srgbClr val="FFFFFF"/>
              </a:solidFill>
            </a:rPr>
            <a:t> ( tosse inefficace)</a:t>
          </a:r>
          <a:endParaRPr lang="it-IT" sz="2800" kern="1200" dirty="0">
            <a:solidFill>
              <a:srgbClr val="FFFFFF"/>
            </a:solidFill>
          </a:endParaRPr>
        </a:p>
      </dsp:txBody>
      <dsp:txXfrm>
        <a:off x="1970293" y="2035668"/>
        <a:ext cx="4013317" cy="1339854"/>
      </dsp:txXfrm>
    </dsp:sp>
    <dsp:sp modelId="{B6762948-2434-D543-9E71-CE5DE8114263}">
      <dsp:nvSpPr>
        <dsp:cNvPr id="0" name=""/>
        <dsp:cNvSpPr/>
      </dsp:nvSpPr>
      <dsp:spPr>
        <a:xfrm>
          <a:off x="2589308" y="3417207"/>
          <a:ext cx="1387643" cy="569289"/>
        </a:xfrm>
        <a:custGeom>
          <a:avLst/>
          <a:gdLst/>
          <a:ahLst/>
          <a:cxnLst/>
          <a:rect l="0" t="0" r="0" b="0"/>
          <a:pathLst>
            <a:path>
              <a:moveTo>
                <a:pt x="1387643" y="0"/>
              </a:moveTo>
              <a:lnTo>
                <a:pt x="1387643" y="284644"/>
              </a:lnTo>
              <a:lnTo>
                <a:pt x="0" y="284644"/>
              </a:lnTo>
              <a:lnTo>
                <a:pt x="0" y="5692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F14E6-0DCD-954F-90BA-BC08949C3DBD}">
      <dsp:nvSpPr>
        <dsp:cNvPr id="0" name=""/>
        <dsp:cNvSpPr/>
      </dsp:nvSpPr>
      <dsp:spPr>
        <a:xfrm>
          <a:off x="1521889" y="3986497"/>
          <a:ext cx="2134836" cy="1423224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>
              <a:solidFill>
                <a:srgbClr val="FFFFFF"/>
              </a:solidFill>
            </a:rPr>
            <a:t> Incosciente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>
              <a:solidFill>
                <a:srgbClr val="FFFFFF"/>
              </a:solidFill>
            </a:rPr>
            <a:t>Inizia BLS</a:t>
          </a:r>
          <a:endParaRPr lang="it-IT" sz="2800" kern="1200" dirty="0">
            <a:solidFill>
              <a:srgbClr val="FFFFFF"/>
            </a:solidFill>
          </a:endParaRPr>
        </a:p>
      </dsp:txBody>
      <dsp:txXfrm>
        <a:off x="1563574" y="4028182"/>
        <a:ext cx="2051466" cy="1339854"/>
      </dsp:txXfrm>
    </dsp:sp>
    <dsp:sp modelId="{EE0FD036-2459-144A-977B-B6001808B554}">
      <dsp:nvSpPr>
        <dsp:cNvPr id="0" name=""/>
        <dsp:cNvSpPr/>
      </dsp:nvSpPr>
      <dsp:spPr>
        <a:xfrm>
          <a:off x="3976952" y="3417207"/>
          <a:ext cx="1387643" cy="569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644"/>
              </a:lnTo>
              <a:lnTo>
                <a:pt x="1387643" y="284644"/>
              </a:lnTo>
              <a:lnTo>
                <a:pt x="1387643" y="5692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FE6EC-7900-B942-A5C3-6103DAF2DEA1}">
      <dsp:nvSpPr>
        <dsp:cNvPr id="0" name=""/>
        <dsp:cNvSpPr/>
      </dsp:nvSpPr>
      <dsp:spPr>
        <a:xfrm>
          <a:off x="4297177" y="3986497"/>
          <a:ext cx="2134836" cy="1423224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>
              <a:solidFill>
                <a:srgbClr val="FFFFFF"/>
              </a:solidFill>
            </a:rPr>
            <a:t>Cosciente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solidFill>
                <a:srgbClr val="FFFFFF"/>
              </a:solidFill>
            </a:rPr>
            <a:t>5 colpi scapolari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solidFill>
                <a:srgbClr val="FFFFFF"/>
              </a:solidFill>
            </a:rPr>
            <a:t>5 compressioni addominali</a:t>
          </a:r>
          <a:endParaRPr lang="it-IT" sz="1400" kern="1200" dirty="0">
            <a:solidFill>
              <a:srgbClr val="FFFFFF"/>
            </a:solidFill>
          </a:endParaRPr>
        </a:p>
      </dsp:txBody>
      <dsp:txXfrm>
        <a:off x="4338862" y="4028182"/>
        <a:ext cx="2051466" cy="1339854"/>
      </dsp:txXfrm>
    </dsp:sp>
    <dsp:sp modelId="{D1BA72E3-ACAA-264B-B83B-EC58C0770C2F}">
      <dsp:nvSpPr>
        <dsp:cNvPr id="0" name=""/>
        <dsp:cNvSpPr/>
      </dsp:nvSpPr>
      <dsp:spPr>
        <a:xfrm>
          <a:off x="5567955" y="1424693"/>
          <a:ext cx="2571928" cy="5692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644"/>
              </a:lnTo>
              <a:lnTo>
                <a:pt x="2571928" y="284644"/>
              </a:lnTo>
              <a:lnTo>
                <a:pt x="2571928" y="5692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4B8C75-0C39-094D-9ABB-C370851AC673}">
      <dsp:nvSpPr>
        <dsp:cNvPr id="0" name=""/>
        <dsp:cNvSpPr/>
      </dsp:nvSpPr>
      <dsp:spPr>
        <a:xfrm>
          <a:off x="7072465" y="1993983"/>
          <a:ext cx="2134836" cy="1423224"/>
        </a:xfrm>
        <a:prstGeom prst="roundRect">
          <a:avLst>
            <a:gd name="adj" fmla="val 10000"/>
          </a:avLst>
        </a:prstGeom>
        <a:solidFill>
          <a:srgbClr val="00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>
              <a:solidFill>
                <a:srgbClr val="FFFFFF"/>
              </a:solidFill>
            </a:rPr>
            <a:t>Moderata</a:t>
          </a:r>
          <a:endParaRPr lang="it-IT" sz="2800" kern="1200" dirty="0">
            <a:solidFill>
              <a:srgbClr val="FFFFFF"/>
            </a:solidFill>
          </a:endParaRPr>
        </a:p>
      </dsp:txBody>
      <dsp:txXfrm>
        <a:off x="7114150" y="2035668"/>
        <a:ext cx="2051466" cy="1339854"/>
      </dsp:txXfrm>
    </dsp:sp>
    <dsp:sp modelId="{C0EF6B3B-1B4F-E448-8119-A257F49E8D52}">
      <dsp:nvSpPr>
        <dsp:cNvPr id="0" name=""/>
        <dsp:cNvSpPr/>
      </dsp:nvSpPr>
      <dsp:spPr>
        <a:xfrm>
          <a:off x="8094163" y="3417207"/>
          <a:ext cx="91440" cy="5692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6928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5674A0-6934-534D-A2A6-E9A68E8E1F20}">
      <dsp:nvSpPr>
        <dsp:cNvPr id="0" name=""/>
        <dsp:cNvSpPr/>
      </dsp:nvSpPr>
      <dsp:spPr>
        <a:xfrm>
          <a:off x="7072465" y="3986497"/>
          <a:ext cx="2134836" cy="1423224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>
              <a:solidFill>
                <a:srgbClr val="FFFFFF"/>
              </a:solidFill>
            </a:rPr>
            <a:t> Incentiva la tosse e monitorizza</a:t>
          </a:r>
          <a:endParaRPr lang="it-IT" sz="2800" kern="1200" dirty="0">
            <a:solidFill>
              <a:srgbClr val="FFFFFF"/>
            </a:solidFill>
          </a:endParaRPr>
        </a:p>
      </dsp:txBody>
      <dsp:txXfrm>
        <a:off x="7114150" y="4028182"/>
        <a:ext cx="2051466" cy="1339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965DE-11C6-8E41-A294-2BB6A5F4C091}">
      <dsp:nvSpPr>
        <dsp:cNvPr id="0" name=""/>
        <dsp:cNvSpPr/>
      </dsp:nvSpPr>
      <dsp:spPr>
        <a:xfrm>
          <a:off x="4018" y="2203425"/>
          <a:ext cx="1756916" cy="1054149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 smtClean="0"/>
            <a:t>Pochi secondi</a:t>
          </a:r>
          <a:endParaRPr lang="it-IT" sz="2900" kern="1200" dirty="0"/>
        </a:p>
      </dsp:txBody>
      <dsp:txXfrm>
        <a:off x="34893" y="2234300"/>
        <a:ext cx="1695166" cy="992399"/>
      </dsp:txXfrm>
    </dsp:sp>
    <dsp:sp modelId="{165AFAA2-18A5-AF41-9F02-74B93EF595A1}">
      <dsp:nvSpPr>
        <dsp:cNvPr id="0" name=""/>
        <dsp:cNvSpPr/>
      </dsp:nvSpPr>
      <dsp:spPr>
        <a:xfrm>
          <a:off x="1936625" y="2512642"/>
          <a:ext cx="372466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/>
        </a:p>
      </dsp:txBody>
      <dsp:txXfrm>
        <a:off x="1936625" y="2599785"/>
        <a:ext cx="260726" cy="261429"/>
      </dsp:txXfrm>
    </dsp:sp>
    <dsp:sp modelId="{A480445E-71A7-F249-AC7D-5C174D863DC9}">
      <dsp:nvSpPr>
        <dsp:cNvPr id="0" name=""/>
        <dsp:cNvSpPr/>
      </dsp:nvSpPr>
      <dsp:spPr>
        <a:xfrm>
          <a:off x="2463700" y="2203425"/>
          <a:ext cx="1756916" cy="1054149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-13867"/>
            <a:lumOff val="2316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 smtClean="0"/>
            <a:t>4 minuti</a:t>
          </a:r>
          <a:endParaRPr lang="it-IT" sz="2900" kern="1200" dirty="0"/>
        </a:p>
      </dsp:txBody>
      <dsp:txXfrm>
        <a:off x="2494575" y="2234300"/>
        <a:ext cx="1695166" cy="992399"/>
      </dsp:txXfrm>
    </dsp:sp>
    <dsp:sp modelId="{12396C3F-7C90-D24F-8963-4A879C9B4275}">
      <dsp:nvSpPr>
        <dsp:cNvPr id="0" name=""/>
        <dsp:cNvSpPr/>
      </dsp:nvSpPr>
      <dsp:spPr>
        <a:xfrm>
          <a:off x="4396308" y="2512642"/>
          <a:ext cx="372466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17411"/>
            <a:lumOff val="25413"/>
            <a:alphaOff val="0"/>
          </a:schemeClr>
        </a:solidFill>
        <a:ln w="9525" cap="flat" cmpd="sng" algn="ctr">
          <a:solidFill>
            <a:schemeClr val="accent6">
              <a:shade val="90000"/>
              <a:hueOff val="0"/>
              <a:satOff val="-17411"/>
              <a:lumOff val="2541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/>
        </a:p>
      </dsp:txBody>
      <dsp:txXfrm>
        <a:off x="4396308" y="2599785"/>
        <a:ext cx="260726" cy="261429"/>
      </dsp:txXfrm>
    </dsp:sp>
    <dsp:sp modelId="{02DA5D0F-1B27-D842-87B7-E65399431ECE}">
      <dsp:nvSpPr>
        <dsp:cNvPr id="0" name=""/>
        <dsp:cNvSpPr/>
      </dsp:nvSpPr>
      <dsp:spPr>
        <a:xfrm>
          <a:off x="4923383" y="2203425"/>
          <a:ext cx="1756916" cy="1054149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-27733"/>
            <a:lumOff val="463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 smtClean="0"/>
            <a:t>6/8 minuti</a:t>
          </a:r>
          <a:endParaRPr lang="it-IT" sz="2900" kern="1200" dirty="0"/>
        </a:p>
      </dsp:txBody>
      <dsp:txXfrm>
        <a:off x="4954258" y="2234300"/>
        <a:ext cx="1695166" cy="992399"/>
      </dsp:txXfrm>
    </dsp:sp>
    <dsp:sp modelId="{D0424943-31C1-234D-ADE2-3D31D2965D5A}">
      <dsp:nvSpPr>
        <dsp:cNvPr id="0" name=""/>
        <dsp:cNvSpPr/>
      </dsp:nvSpPr>
      <dsp:spPr>
        <a:xfrm>
          <a:off x="6855990" y="2512642"/>
          <a:ext cx="372466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17411"/>
            <a:lumOff val="25413"/>
            <a:alphaOff val="0"/>
          </a:schemeClr>
        </a:solidFill>
        <a:ln w="9525" cap="flat" cmpd="sng" algn="ctr">
          <a:solidFill>
            <a:schemeClr val="accent6">
              <a:shade val="90000"/>
              <a:hueOff val="0"/>
              <a:satOff val="-17411"/>
              <a:lumOff val="2541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900" kern="1200"/>
        </a:p>
      </dsp:txBody>
      <dsp:txXfrm>
        <a:off x="6855990" y="2599785"/>
        <a:ext cx="260726" cy="261429"/>
      </dsp:txXfrm>
    </dsp:sp>
    <dsp:sp modelId="{EF391F96-3230-4749-9BE5-9E58E62CE978}">
      <dsp:nvSpPr>
        <dsp:cNvPr id="0" name=""/>
        <dsp:cNvSpPr/>
      </dsp:nvSpPr>
      <dsp:spPr>
        <a:xfrm>
          <a:off x="7383065" y="2203425"/>
          <a:ext cx="1756916" cy="1054149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-13867"/>
            <a:lumOff val="2316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 smtClean="0"/>
            <a:t>10 minuti</a:t>
          </a:r>
          <a:endParaRPr lang="it-IT" sz="2900" kern="1200" dirty="0"/>
        </a:p>
      </dsp:txBody>
      <dsp:txXfrm>
        <a:off x="7413940" y="2234300"/>
        <a:ext cx="1695166" cy="9923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AB015-B06E-3C49-B2B3-6B2E9578C29A}">
      <dsp:nvSpPr>
        <dsp:cNvPr id="0" name=""/>
        <dsp:cNvSpPr/>
      </dsp:nvSpPr>
      <dsp:spPr>
        <a:xfrm>
          <a:off x="4018" y="1758941"/>
          <a:ext cx="1756916" cy="105414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Perdita coscienza</a:t>
          </a:r>
          <a:endParaRPr lang="it-IT" sz="2000" kern="1200" dirty="0"/>
        </a:p>
      </dsp:txBody>
      <dsp:txXfrm>
        <a:off x="34893" y="1789816"/>
        <a:ext cx="1695166" cy="992399"/>
      </dsp:txXfrm>
    </dsp:sp>
    <dsp:sp modelId="{55D80F68-221E-3C4E-B545-F8C55E6F3CF3}">
      <dsp:nvSpPr>
        <dsp:cNvPr id="0" name=""/>
        <dsp:cNvSpPr/>
      </dsp:nvSpPr>
      <dsp:spPr>
        <a:xfrm>
          <a:off x="1936625" y="2068158"/>
          <a:ext cx="372466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>
        <a:off x="1936625" y="2155301"/>
        <a:ext cx="260726" cy="261429"/>
      </dsp:txXfrm>
    </dsp:sp>
    <dsp:sp modelId="{99679B4F-9BE5-DA4E-9709-4E46DF002C43}">
      <dsp:nvSpPr>
        <dsp:cNvPr id="0" name=""/>
        <dsp:cNvSpPr/>
      </dsp:nvSpPr>
      <dsp:spPr>
        <a:xfrm>
          <a:off x="2463700" y="1758941"/>
          <a:ext cx="1756916" cy="105414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3694"/>
            <a:lumOff val="948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Morte clinica</a:t>
          </a:r>
          <a:endParaRPr lang="it-IT" sz="2000" kern="1200" dirty="0"/>
        </a:p>
      </dsp:txBody>
      <dsp:txXfrm>
        <a:off x="2494575" y="1789816"/>
        <a:ext cx="1695166" cy="992399"/>
      </dsp:txXfrm>
    </dsp:sp>
    <dsp:sp modelId="{48E66AE0-1610-6E43-9943-A95FF8561CE0}">
      <dsp:nvSpPr>
        <dsp:cNvPr id="0" name=""/>
        <dsp:cNvSpPr/>
      </dsp:nvSpPr>
      <dsp:spPr>
        <a:xfrm>
          <a:off x="4396308" y="2068158"/>
          <a:ext cx="372466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5364"/>
            <a:lumOff val="12953"/>
            <a:alphaOff val="0"/>
          </a:schemeClr>
        </a:solidFill>
        <a:ln w="9525" cap="flat" cmpd="sng" algn="ctr">
          <a:solidFill>
            <a:schemeClr val="accent2">
              <a:shade val="90000"/>
              <a:hueOff val="0"/>
              <a:satOff val="-5364"/>
              <a:lumOff val="1295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>
        <a:off x="4396308" y="2155301"/>
        <a:ext cx="260726" cy="261429"/>
      </dsp:txXfrm>
    </dsp:sp>
    <dsp:sp modelId="{208CA277-EBE0-7945-A44E-9DFFE559CB35}">
      <dsp:nvSpPr>
        <dsp:cNvPr id="0" name=""/>
        <dsp:cNvSpPr/>
      </dsp:nvSpPr>
      <dsp:spPr>
        <a:xfrm>
          <a:off x="4923383" y="1758941"/>
          <a:ext cx="1756916" cy="105414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7387"/>
            <a:lumOff val="1896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Danni cerebrali irreversibili</a:t>
          </a:r>
          <a:endParaRPr lang="it-IT" sz="2000" kern="1200" dirty="0"/>
        </a:p>
      </dsp:txBody>
      <dsp:txXfrm>
        <a:off x="4954258" y="1789816"/>
        <a:ext cx="1695166" cy="992399"/>
      </dsp:txXfrm>
    </dsp:sp>
    <dsp:sp modelId="{4A6FFB14-0099-844A-AD49-DB956950E214}">
      <dsp:nvSpPr>
        <dsp:cNvPr id="0" name=""/>
        <dsp:cNvSpPr/>
      </dsp:nvSpPr>
      <dsp:spPr>
        <a:xfrm>
          <a:off x="6855990" y="2068158"/>
          <a:ext cx="372466" cy="4357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10729"/>
            <a:lumOff val="25905"/>
            <a:alphaOff val="0"/>
          </a:schemeClr>
        </a:solidFill>
        <a:ln w="9525" cap="flat" cmpd="sng" algn="ctr">
          <a:solidFill>
            <a:schemeClr val="accent2">
              <a:shade val="90000"/>
              <a:hueOff val="0"/>
              <a:satOff val="-10729"/>
              <a:lumOff val="2590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600" kern="1200"/>
        </a:p>
      </dsp:txBody>
      <dsp:txXfrm>
        <a:off x="6855990" y="2155301"/>
        <a:ext cx="260726" cy="261429"/>
      </dsp:txXfrm>
    </dsp:sp>
    <dsp:sp modelId="{4828E282-4053-584F-8BFD-A5ECE87039E0}">
      <dsp:nvSpPr>
        <dsp:cNvPr id="0" name=""/>
        <dsp:cNvSpPr/>
      </dsp:nvSpPr>
      <dsp:spPr>
        <a:xfrm>
          <a:off x="7383065" y="1758941"/>
          <a:ext cx="1756916" cy="105414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11081"/>
            <a:lumOff val="284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smtClean="0"/>
            <a:t>Morte cerebrale</a:t>
          </a:r>
          <a:endParaRPr lang="it-IT" sz="2000" kern="1200" dirty="0"/>
        </a:p>
      </dsp:txBody>
      <dsp:txXfrm>
        <a:off x="7413940" y="1789816"/>
        <a:ext cx="1695166" cy="992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69F0F-A2C9-4CF3-884C-657EB717CA45}">
      <dsp:nvSpPr>
        <dsp:cNvPr id="0" name=""/>
        <dsp:cNvSpPr/>
      </dsp:nvSpPr>
      <dsp:spPr>
        <a:xfrm rot="16200000">
          <a:off x="933" y="619782"/>
          <a:ext cx="2364071" cy="2364071"/>
        </a:xfrm>
        <a:prstGeom prst="downArrow">
          <a:avLst>
            <a:gd name="adj1" fmla="val 50000"/>
            <a:gd name="adj2" fmla="val 35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  <a:sp3d extrusionH="28000" prstMaterial="matte"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ACC</a:t>
          </a:r>
          <a:endParaRPr lang="it-IT" sz="4300" kern="1200" dirty="0"/>
        </a:p>
      </dsp:txBody>
      <dsp:txXfrm rot="5400000">
        <a:off x="933" y="1210800"/>
        <a:ext cx="1950359" cy="1182035"/>
      </dsp:txXfrm>
    </dsp:sp>
    <dsp:sp modelId="{B272682A-3850-4802-9E0D-E4E8AA6B8DEF}">
      <dsp:nvSpPr>
        <dsp:cNvPr id="0" name=""/>
        <dsp:cNvSpPr/>
      </dsp:nvSpPr>
      <dsp:spPr>
        <a:xfrm rot="5400000">
          <a:off x="1690707" y="642912"/>
          <a:ext cx="2364071" cy="2364071"/>
        </a:xfrm>
        <a:prstGeom prst="downArrow">
          <a:avLst>
            <a:gd name="adj1" fmla="val 50000"/>
            <a:gd name="adj2" fmla="val 35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  <a:sp3d extrusionH="28000" prstMaterial="matte"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RCP</a:t>
          </a:r>
          <a:endParaRPr lang="it-IT" sz="4300" kern="1200" dirty="0"/>
        </a:p>
      </dsp:txBody>
      <dsp:txXfrm rot="-5400000">
        <a:off x="2104419" y="1233930"/>
        <a:ext cx="1950359" cy="11820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69F0F-A2C9-4CF3-884C-657EB717CA45}">
      <dsp:nvSpPr>
        <dsp:cNvPr id="0" name=""/>
        <dsp:cNvSpPr/>
      </dsp:nvSpPr>
      <dsp:spPr>
        <a:xfrm rot="16200000">
          <a:off x="357192" y="1928820"/>
          <a:ext cx="3943217" cy="3943217"/>
        </a:xfrm>
        <a:prstGeom prst="downArrow">
          <a:avLst>
            <a:gd name="adj1" fmla="val 50000"/>
            <a:gd name="adj2" fmla="val 35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  <a:sp3d extrusionH="28000" prstMaterial="matte"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err="1" smtClean="0"/>
            <a:t>Asistolia</a:t>
          </a:r>
          <a:endParaRPr lang="it-IT" sz="4300" kern="1200" dirty="0"/>
        </a:p>
      </dsp:txBody>
      <dsp:txXfrm rot="5400000">
        <a:off x="357193" y="2914624"/>
        <a:ext cx="3253154" cy="1971609"/>
      </dsp:txXfrm>
    </dsp:sp>
    <dsp:sp modelId="{B272682A-3850-4802-9E0D-E4E8AA6B8DEF}">
      <dsp:nvSpPr>
        <dsp:cNvPr id="0" name=""/>
        <dsp:cNvSpPr/>
      </dsp:nvSpPr>
      <dsp:spPr>
        <a:xfrm rot="5400000">
          <a:off x="4071965" y="1071552"/>
          <a:ext cx="3943217" cy="3943217"/>
        </a:xfrm>
        <a:prstGeom prst="downArrow">
          <a:avLst>
            <a:gd name="adj1" fmla="val 50000"/>
            <a:gd name="adj2" fmla="val 35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5816" tIns="305816" rIns="305816" bIns="305816" numCol="1" spcCol="1270" anchor="ctr" anchorCtr="0">
          <a:noAutofit/>
          <a:sp3d extrusionH="28000" prstMaterial="matte"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300" kern="1200" dirty="0" smtClean="0"/>
            <a:t>Fibrillazione ventricolare</a:t>
          </a:r>
          <a:endParaRPr lang="it-IT" sz="4300" kern="1200" dirty="0"/>
        </a:p>
      </dsp:txBody>
      <dsp:txXfrm rot="-5400000">
        <a:off x="4762029" y="2057356"/>
        <a:ext cx="3253154" cy="19716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69F0F-A2C9-4CF3-884C-657EB717CA45}">
      <dsp:nvSpPr>
        <dsp:cNvPr id="0" name=""/>
        <dsp:cNvSpPr/>
      </dsp:nvSpPr>
      <dsp:spPr>
        <a:xfrm>
          <a:off x="0" y="0"/>
          <a:ext cx="4853807" cy="4853807"/>
        </a:xfrm>
        <a:prstGeom prst="downArrow">
          <a:avLst>
            <a:gd name="adj1" fmla="val 50000"/>
            <a:gd name="adj2" fmla="val 35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  <a:sp3d extrusionH="28000" prstMaterial="matte"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200" kern="1200" dirty="0" err="1" smtClean="0"/>
            <a:t>Asistolia</a:t>
          </a:r>
          <a:endParaRPr lang="it-IT" sz="4200" kern="1200" dirty="0"/>
        </a:p>
      </dsp:txBody>
      <dsp:txXfrm>
        <a:off x="1213452" y="0"/>
        <a:ext cx="2426903" cy="40043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2682A-3850-4802-9E0D-E4E8AA6B8DEF}">
      <dsp:nvSpPr>
        <dsp:cNvPr id="0" name=""/>
        <dsp:cNvSpPr/>
      </dsp:nvSpPr>
      <dsp:spPr>
        <a:xfrm>
          <a:off x="0" y="0"/>
          <a:ext cx="4498222" cy="4498222"/>
        </a:xfrm>
        <a:prstGeom prst="downArrow">
          <a:avLst>
            <a:gd name="adj1" fmla="val 50000"/>
            <a:gd name="adj2" fmla="val 35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  <a:sp3d extrusionH="28000" prstMaterial="matte"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900" kern="1200" dirty="0" smtClean="0"/>
            <a:t>Fibrillazione ventricolare</a:t>
          </a:r>
          <a:endParaRPr lang="it-IT" sz="2900" kern="1200" dirty="0"/>
        </a:p>
      </dsp:txBody>
      <dsp:txXfrm>
        <a:off x="1124556" y="0"/>
        <a:ext cx="2249111" cy="371103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3E8D9-7A98-3B48-BEFA-11A0DD20EA7E}">
      <dsp:nvSpPr>
        <dsp:cNvPr id="0" name=""/>
        <dsp:cNvSpPr/>
      </dsp:nvSpPr>
      <dsp:spPr>
        <a:xfrm>
          <a:off x="6362" y="4118151"/>
          <a:ext cx="2258668" cy="2258668"/>
        </a:xfrm>
        <a:prstGeom prst="ellipse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  <a:sp3d extrusionH="28000" prstMaterial="matte"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Intervento precoce</a:t>
          </a:r>
          <a:endParaRPr lang="it-IT" sz="2800" kern="1200" dirty="0"/>
        </a:p>
      </dsp:txBody>
      <dsp:txXfrm>
        <a:off x="337136" y="4448925"/>
        <a:ext cx="1597120" cy="1597120"/>
      </dsp:txXfrm>
    </dsp:sp>
    <dsp:sp modelId="{00E445E4-77EC-0C41-B074-7D3C691EFC2B}">
      <dsp:nvSpPr>
        <dsp:cNvPr id="0" name=""/>
        <dsp:cNvSpPr/>
      </dsp:nvSpPr>
      <dsp:spPr>
        <a:xfrm>
          <a:off x="480682" y="6560224"/>
          <a:ext cx="1310027" cy="1310027"/>
        </a:xfrm>
        <a:prstGeom prst="mathPlus">
          <a:avLst/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>
        <a:off x="654326" y="7061178"/>
        <a:ext cx="962739" cy="308119"/>
      </dsp:txXfrm>
    </dsp:sp>
    <dsp:sp modelId="{8230CC26-C450-A741-9CC3-FBC87FA01416}">
      <dsp:nvSpPr>
        <dsp:cNvPr id="0" name=""/>
        <dsp:cNvSpPr/>
      </dsp:nvSpPr>
      <dsp:spPr>
        <a:xfrm>
          <a:off x="6362" y="8053655"/>
          <a:ext cx="2258668" cy="2258668"/>
        </a:xfrm>
        <a:prstGeom prst="ellipse">
          <a:avLst/>
        </a:prstGeom>
        <a:solidFill>
          <a:schemeClr val="accent6">
            <a:shade val="80000"/>
            <a:hueOff val="0"/>
            <a:satOff val="-11739"/>
            <a:lumOff val="1521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  <a:sp3d extrusionH="28000" prstMaterial="matte"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kern="1200" dirty="0" smtClean="0"/>
            <a:t>Rimpiazzo funzioni vitali</a:t>
          </a:r>
          <a:endParaRPr lang="it-IT" sz="2800" kern="1200" dirty="0"/>
        </a:p>
      </dsp:txBody>
      <dsp:txXfrm>
        <a:off x="337136" y="8384429"/>
        <a:ext cx="1597120" cy="1597120"/>
      </dsp:txXfrm>
    </dsp:sp>
    <dsp:sp modelId="{C034F447-CE75-2C42-BFC7-112174D3B83D}">
      <dsp:nvSpPr>
        <dsp:cNvPr id="0" name=""/>
        <dsp:cNvSpPr/>
      </dsp:nvSpPr>
      <dsp:spPr>
        <a:xfrm>
          <a:off x="2603831" y="6795125"/>
          <a:ext cx="718256" cy="8402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23076"/>
            <a:lumOff val="28105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>
        <a:off x="2603831" y="6963170"/>
        <a:ext cx="502779" cy="504134"/>
      </dsp:txXfrm>
    </dsp:sp>
    <dsp:sp modelId="{D8A58187-C510-E249-A216-5D4916F066DE}">
      <dsp:nvSpPr>
        <dsp:cNvPr id="0" name=""/>
        <dsp:cNvSpPr/>
      </dsp:nvSpPr>
      <dsp:spPr>
        <a:xfrm>
          <a:off x="3620232" y="4956569"/>
          <a:ext cx="4517337" cy="4517337"/>
        </a:xfrm>
        <a:prstGeom prst="ellipse">
          <a:avLst/>
        </a:prstGeom>
        <a:solidFill>
          <a:schemeClr val="accent6">
            <a:shade val="80000"/>
            <a:hueOff val="0"/>
            <a:satOff val="-23478"/>
            <a:lumOff val="3042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  <a:sp3d extrusionH="28000" prstMaterial="matte"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900" kern="1200" dirty="0" smtClean="0"/>
            <a:t>Prevenzione danno cerebrale</a:t>
          </a:r>
          <a:endParaRPr lang="it-IT" sz="4900" kern="1200" dirty="0"/>
        </a:p>
      </dsp:txBody>
      <dsp:txXfrm>
        <a:off x="4281781" y="5618118"/>
        <a:ext cx="3194239" cy="3194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8" tIns="47349" rIns="94698" bIns="47349" numCol="1" anchor="t" anchorCtr="0" compatLnSpc="1">
            <a:prstTxWarp prst="textNoShape">
              <a:avLst/>
            </a:prstTxWarp>
          </a:bodyPr>
          <a:lstStyle>
            <a:lvl1pPr defTabSz="947738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27450" y="0"/>
            <a:ext cx="2916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8" tIns="47349" rIns="94698" bIns="47349" numCol="1" anchor="t" anchorCtr="0" compatLnSpc="1">
            <a:prstTxWarp prst="textNoShape">
              <a:avLst/>
            </a:prstTxWarp>
          </a:bodyPr>
          <a:lstStyle>
            <a:lvl1pPr algn="r" defTabSz="947738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581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7513"/>
            <a:ext cx="2916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8" tIns="47349" rIns="94698" bIns="47349" numCol="1" anchor="b" anchorCtr="0" compatLnSpc="1">
            <a:prstTxWarp prst="textNoShape">
              <a:avLst/>
            </a:prstTxWarp>
          </a:bodyPr>
          <a:lstStyle>
            <a:lvl1pPr defTabSz="947738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581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27450" y="9307513"/>
            <a:ext cx="2916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8" tIns="47349" rIns="94698" bIns="47349" numCol="1" anchor="b" anchorCtr="0" compatLnSpc="1">
            <a:prstTxWarp prst="textNoShape">
              <a:avLst/>
            </a:prstTxWarp>
          </a:bodyPr>
          <a:lstStyle>
            <a:lvl1pPr algn="r" defTabSz="947738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BE691D2F-88F1-481D-9968-2C48BA4B521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528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8" tIns="47349" rIns="94698" bIns="47349" numCol="1" anchor="t" anchorCtr="0" compatLnSpc="1">
            <a:prstTxWarp prst="textNoShape">
              <a:avLst/>
            </a:prstTxWarp>
          </a:bodyPr>
          <a:lstStyle>
            <a:lvl1pPr defTabSz="947738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27450" y="0"/>
            <a:ext cx="2916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8" tIns="47349" rIns="94698" bIns="47349" numCol="1" anchor="t" anchorCtr="0" compatLnSpc="1">
            <a:prstTxWarp prst="textNoShape">
              <a:avLst/>
            </a:prstTxWarp>
          </a:bodyPr>
          <a:lstStyle>
            <a:lvl1pPr algn="r" defTabSz="947738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579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9788" y="698500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79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2175" y="4652963"/>
            <a:ext cx="4859338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8" tIns="47349" rIns="94698" bIns="473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79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7513"/>
            <a:ext cx="2916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8" tIns="47349" rIns="94698" bIns="47349" numCol="1" anchor="b" anchorCtr="0" compatLnSpc="1">
            <a:prstTxWarp prst="textNoShape">
              <a:avLst/>
            </a:prstTxWarp>
          </a:bodyPr>
          <a:lstStyle>
            <a:lvl1pPr defTabSz="947738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579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27450" y="9307513"/>
            <a:ext cx="2916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98" tIns="47349" rIns="94698" bIns="47349" numCol="1" anchor="b" anchorCtr="0" compatLnSpc="1">
            <a:prstTxWarp prst="textNoShape">
              <a:avLst/>
            </a:prstTxWarp>
          </a:bodyPr>
          <a:lstStyle>
            <a:lvl1pPr algn="r" defTabSz="947738">
              <a:defRPr sz="13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599715A8-7DF1-4D90-AFCA-555D4B745C3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750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5A32A5-C04D-402F-8630-57BDCC8D9BCE}" type="slidenum">
              <a:rPr lang="it-IT"/>
              <a:pPr/>
              <a:t>2</a:t>
            </a:fld>
            <a:endParaRPr lang="it-IT"/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C04214-A919-4400-A14D-4F49FAF16676}" type="slidenum">
              <a:rPr lang="it-IT"/>
              <a:pPr/>
              <a:t>59</a:t>
            </a:fld>
            <a:endParaRPr lang="it-IT"/>
          </a:p>
        </p:txBody>
      </p:sp>
      <p:sp>
        <p:nvSpPr>
          <p:cNvPr id="129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E34B0A-BEF6-4DA3-B212-B1AA65CB5ABF}" type="slidenum">
              <a:rPr lang="it-IT"/>
              <a:pPr/>
              <a:t>60</a:t>
            </a:fld>
            <a:endParaRPr lang="it-IT"/>
          </a:p>
        </p:txBody>
      </p:sp>
      <p:sp>
        <p:nvSpPr>
          <p:cNvPr id="129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B81208-ABE1-44E0-AA54-340F18B296A4}" type="slidenum">
              <a:rPr lang="it-IT"/>
              <a:pPr/>
              <a:t>61</a:t>
            </a:fld>
            <a:endParaRPr lang="it-IT"/>
          </a:p>
        </p:txBody>
      </p:sp>
      <p:sp>
        <p:nvSpPr>
          <p:cNvPr id="130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4AD044-6B55-4B13-8FA7-D51A22BC1634}" type="slidenum">
              <a:rPr lang="it-IT"/>
              <a:pPr/>
              <a:t>62</a:t>
            </a:fld>
            <a:endParaRPr lang="it-IT"/>
          </a:p>
        </p:txBody>
      </p:sp>
      <p:sp>
        <p:nvSpPr>
          <p:cNvPr id="131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1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E1E675-217B-4468-84D3-558222998001}" type="slidenum">
              <a:rPr lang="it-IT"/>
              <a:pPr/>
              <a:t>63</a:t>
            </a:fld>
            <a:endParaRPr lang="it-IT"/>
          </a:p>
        </p:txBody>
      </p:sp>
      <p:sp>
        <p:nvSpPr>
          <p:cNvPr id="131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1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AF51DD-9205-4D46-BC97-0DCBDBDD4B03}" type="slidenum">
              <a:rPr lang="it-IT"/>
              <a:pPr/>
              <a:t>64</a:t>
            </a:fld>
            <a:endParaRPr lang="it-IT"/>
          </a:p>
        </p:txBody>
      </p:sp>
      <p:sp>
        <p:nvSpPr>
          <p:cNvPr id="131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1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E9C859-B5A2-4A83-AC1C-E6BB8D45D1A1}" type="slidenum">
              <a:rPr lang="it-IT"/>
              <a:pPr/>
              <a:t>65</a:t>
            </a:fld>
            <a:endParaRPr lang="it-IT"/>
          </a:p>
        </p:txBody>
      </p:sp>
      <p:sp>
        <p:nvSpPr>
          <p:cNvPr id="132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2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33B4CA-C718-44F6-895D-61E915E8CFF0}" type="slidenum">
              <a:rPr lang="it-IT"/>
              <a:pPr/>
              <a:t>66</a:t>
            </a:fld>
            <a:endParaRPr lang="it-IT"/>
          </a:p>
        </p:txBody>
      </p:sp>
      <p:sp>
        <p:nvSpPr>
          <p:cNvPr id="132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1B81FF-C24A-47FD-B8A3-576CAA17A1A6}" type="slidenum">
              <a:rPr lang="it-IT"/>
              <a:pPr/>
              <a:t>67</a:t>
            </a:fld>
            <a:endParaRPr lang="it-IT"/>
          </a:p>
        </p:txBody>
      </p:sp>
      <p:sp>
        <p:nvSpPr>
          <p:cNvPr id="132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2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A732FC-D3F4-49F9-8C01-9C1351BFB699}" type="slidenum">
              <a:rPr lang="it-IT"/>
              <a:pPr/>
              <a:t>68</a:t>
            </a:fld>
            <a:endParaRPr lang="it-IT"/>
          </a:p>
        </p:txBody>
      </p:sp>
      <p:sp>
        <p:nvSpPr>
          <p:cNvPr id="133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1F887-A7FC-43D3-939E-C9A7AE78DC6E}" type="slidenum">
              <a:rPr lang="it-IT"/>
              <a:pPr/>
              <a:t>3</a:t>
            </a:fld>
            <a:endParaRPr lang="it-IT"/>
          </a:p>
        </p:txBody>
      </p:sp>
      <p:sp>
        <p:nvSpPr>
          <p:cNvPr id="113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039139-5859-4303-9D40-136CC17D5460}" type="slidenum">
              <a:rPr lang="it-IT"/>
              <a:pPr/>
              <a:t>69</a:t>
            </a:fld>
            <a:endParaRPr lang="it-IT"/>
          </a:p>
        </p:txBody>
      </p:sp>
      <p:sp>
        <p:nvSpPr>
          <p:cNvPr id="133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3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DD525A-8C22-4334-B2B3-615D093D227D}" type="slidenum">
              <a:rPr lang="it-IT"/>
              <a:pPr/>
              <a:t>70</a:t>
            </a:fld>
            <a:endParaRPr lang="it-IT"/>
          </a:p>
        </p:txBody>
      </p:sp>
      <p:sp>
        <p:nvSpPr>
          <p:cNvPr id="133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3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086CB-1E53-4390-A612-E589AD7690E1}" type="slidenum">
              <a:rPr lang="it-IT"/>
              <a:pPr/>
              <a:t>71</a:t>
            </a:fld>
            <a:endParaRPr lang="it-IT"/>
          </a:p>
        </p:txBody>
      </p:sp>
      <p:sp>
        <p:nvSpPr>
          <p:cNvPr id="133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3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44081B-A723-4BC5-98A7-1411D7818C61}" type="slidenum">
              <a:rPr lang="it-IT"/>
              <a:pPr/>
              <a:t>79</a:t>
            </a:fld>
            <a:endParaRPr lang="it-IT"/>
          </a:p>
        </p:txBody>
      </p:sp>
      <p:sp>
        <p:nvSpPr>
          <p:cNvPr id="133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E8EA31-82FF-40C2-B23B-0FE77BC212AE}" type="slidenum">
              <a:rPr lang="it-IT"/>
              <a:pPr/>
              <a:t>80</a:t>
            </a:fld>
            <a:endParaRPr lang="it-IT"/>
          </a:p>
        </p:txBody>
      </p:sp>
      <p:sp>
        <p:nvSpPr>
          <p:cNvPr id="134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4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3C82F-9800-4240-86B2-3A071A4FC70E}" type="slidenum">
              <a:rPr lang="it-IT"/>
              <a:pPr/>
              <a:t>29</a:t>
            </a:fld>
            <a:endParaRPr lang="it-IT"/>
          </a:p>
        </p:txBody>
      </p:sp>
      <p:sp>
        <p:nvSpPr>
          <p:cNvPr id="138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8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r>
              <a:rPr lang="it-IT"/>
              <a:t>Pz che si estuba 6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0127BE-27C8-4C79-B08B-94FA10C7A6A0}" type="slidenum">
              <a:rPr lang="it-IT"/>
              <a:pPr/>
              <a:t>30</a:t>
            </a:fld>
            <a:endParaRPr lang="it-IT"/>
          </a:p>
        </p:txBody>
      </p:sp>
      <p:sp>
        <p:nvSpPr>
          <p:cNvPr id="114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14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C54D22-4847-44BA-9E72-D484E0E5DB36}" type="slidenum">
              <a:rPr lang="it-IT"/>
              <a:pPr/>
              <a:t>50</a:t>
            </a:fld>
            <a:endParaRPr lang="it-IT"/>
          </a:p>
        </p:txBody>
      </p:sp>
      <p:sp>
        <p:nvSpPr>
          <p:cNvPr id="131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31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02741-66E6-4319-86C0-413F9C93F3CB}" type="slidenum">
              <a:rPr lang="it-IT"/>
              <a:pPr/>
              <a:t>55</a:t>
            </a:fld>
            <a:endParaRPr lang="it-IT"/>
          </a:p>
        </p:txBody>
      </p:sp>
      <p:sp>
        <p:nvSpPr>
          <p:cNvPr id="128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AF36FD-E54F-41EA-90BB-921E0AD8CFC1}" type="slidenum">
              <a:rPr lang="it-IT"/>
              <a:pPr/>
              <a:t>56</a:t>
            </a:fld>
            <a:endParaRPr lang="it-IT"/>
          </a:p>
        </p:txBody>
      </p:sp>
      <p:sp>
        <p:nvSpPr>
          <p:cNvPr id="128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28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B9F4F9-4020-4CEE-B96B-3192A02829A5}" type="slidenum">
              <a:rPr lang="it-IT"/>
              <a:pPr/>
              <a:t>57</a:t>
            </a:fld>
            <a:endParaRPr lang="it-IT"/>
          </a:p>
        </p:txBody>
      </p:sp>
      <p:sp>
        <p:nvSpPr>
          <p:cNvPr id="129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08F60C-C3E0-458B-A79E-5C6FF0A9E9E1}" type="slidenum">
              <a:rPr lang="it-IT"/>
              <a:pPr/>
              <a:t>58</a:t>
            </a:fld>
            <a:endParaRPr lang="it-IT"/>
          </a:p>
        </p:txBody>
      </p:sp>
      <p:sp>
        <p:nvSpPr>
          <p:cNvPr id="129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9475" y="733425"/>
            <a:ext cx="4891088" cy="3668713"/>
          </a:xfrm>
          <a:ln/>
        </p:spPr>
      </p:sp>
      <p:sp>
        <p:nvSpPr>
          <p:cNvPr id="129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46613"/>
            <a:ext cx="5318125" cy="4402137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86EF8-F5F4-4E2F-AB8C-461EF68A358F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294AC-7103-4348-85B0-A73D39AB6DC8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A23D2-C7CE-43DC-A4D4-FBFFE2824099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6A0F4-F658-42E7-8FA7-CA683801C83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7D030-253E-4058-B298-1B250724D9F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D0CAD-78BE-41E9-8C86-61F57BDE67E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CD7DA-F13B-4514-AA95-A344683DF7E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EC0B9-BAA6-4673-B661-43AD46468EE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3DDE7-BE2E-4ACA-92E7-CBAAE2640C2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1F05F-559E-4BEA-991B-68D4AD40FB8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95EC9-5BD0-4982-A005-5ABEB6D174F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CA9BB-D4E2-4F3B-B930-F98FD4E4CCE0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F13B0-743E-445F-A723-486DC7921A5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74135-7343-4FCA-A375-610EBD304B0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58775"/>
            <a:ext cx="2057400" cy="57673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58775"/>
            <a:ext cx="6019800" cy="57673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2413A-6803-456A-B3DE-B49EF07D83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58775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5F2FC-16C1-4969-909C-4ED9976F76A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7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604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5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7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9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5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AAE9-1A20-4753-A04F-3127F8AC23BF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54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826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533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6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4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114800" cy="5029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14800" cy="5029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2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90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86EF8-F5F4-4E2F-AB8C-461EF68A358F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CA9BB-D4E2-4F3B-B930-F98FD4E4CCE0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3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AAE9-1A20-4753-A04F-3127F8AC23BF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E138A-7AE2-4A54-898F-0A7C9D904FAB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E138A-7AE2-4A54-898F-0A7C9D904FAB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4AAB2-A9BC-40F5-96D8-4C53B2D20C57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3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05109-AB6E-4891-9824-CCCAB8914A27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223D3-2526-4924-9625-99233EC01C2E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C3F99-8DB4-42D5-BB7D-1C1C32B80834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4328F-2C40-4912-BC42-48437D157A72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294AC-7103-4348-85B0-A73D39AB6DC8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A23D2-C7CE-43DC-A4D4-FBFFE2824099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B4AAB2-A9BC-40F5-96D8-4C53B2D20C57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05109-AB6E-4891-9824-CCCAB8914A27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223D3-2526-4924-9625-99233EC01C2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C3F99-8DB4-42D5-BB7D-1C1C32B80834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4328F-2C40-4912-BC42-48437D157A7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78CC149-02AE-4878-BDF5-0DFFC2F6E106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978" name="image5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8979" name="image6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8980" name="image1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8981" name="image2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8982" name="image3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8983" name="image4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8984" name="Rectangle 30"/>
          <p:cNvSpPr>
            <a:spLocks noGrp="1"/>
          </p:cNvSpPr>
          <p:nvPr>
            <p:ph type="title"/>
          </p:nvPr>
        </p:nvSpPr>
        <p:spPr bwMode="auto">
          <a:xfrm>
            <a:off x="457200" y="3587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1278985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5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8C44DAC-53F6-4710-B556-93949938EFF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56042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78CC149-02AE-4878-BDF5-0DFFC2F6E106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4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corso%20ps/filmati%20cuore/chiusura_coronaria.avi" TargetMode="External"/><Relationship Id="rId1" Type="http://schemas.microsoft.com/office/2007/relationships/media" Target="file://localhost/corso%20ps/filmati%20cuore/chiusura_coronaria.avi" TargetMode="External"/><Relationship Id="rId4" Type="http://schemas.openxmlformats.org/officeDocument/2006/relationships/image" Target="../media/image8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5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filmati%20cuore/come_funziona_ecg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filmati%20cuore/circolazione.av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filmati%20cuore/come_funziona_ecg.avi" TargetMode="External"/><Relationship Id="rId3" Type="http://schemas.openxmlformats.org/officeDocument/2006/relationships/diagramLayout" Target="../diagrams/layout8.xml"/><Relationship Id="rId7" Type="http://schemas.openxmlformats.org/officeDocument/2006/relationships/image" Target="../media/image1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image" Target="../media/image3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png"/><Relationship Id="rId4" Type="http://schemas.openxmlformats.org/officeDocument/2006/relationships/image" Target="../media/image3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5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png"/><Relationship Id="rId4" Type="http://schemas.openxmlformats.org/officeDocument/2006/relationships/image" Target="../media/image37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diagramLayout" Target="../diagrams/layout14.xml"/><Relationship Id="rId7" Type="http://schemas.openxmlformats.org/officeDocument/2006/relationships/image" Target="../media/image42.emf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5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%1dMac%20G3;&#8230;;dis.%20alta;foto%204.tif%20%20%20%20%20%20%20%20%20%20%20%20%20%20%20%20%20%20%20%20%20%20%20%20%20%20%20%20%20%20%20%20%20%20000051A1%048200%20%20%20%20%20%20%20%20%20%20%20%20%20%20%20%20%20%20%20%20%20%20%20%20%20%20%20B39FE932: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%0afoto%203.tif%20%20%20%20%20%20%20%20%20%20%20%20%20%20%20%20%20%20%20%20%20%20%20%20%20%20%20%20%20%20%20%20%20%20%20%20%20%20%20%20%20%20%20%20%20%20%20%20%20%20%20%20%20000051A1%048200%20%20%20%20%20%20%20%20%20%20%20%20%20%20%20%20%20%20%20%20%20%20%20%20%20%20%20B39FE932:" TargetMode="Externa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diagramColors" Target="../diagrams/colors17.xml"/><Relationship Id="rId3" Type="http://schemas.openxmlformats.org/officeDocument/2006/relationships/diagramLayout" Target="../diagrams/layout16.xml"/><Relationship Id="rId7" Type="http://schemas.openxmlformats.org/officeDocument/2006/relationships/image" Target="../media/image42.emf"/><Relationship Id="rId12" Type="http://schemas.openxmlformats.org/officeDocument/2006/relationships/diagramQuickStyle" Target="../diagrams/quickStyle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6.xml"/><Relationship Id="rId11" Type="http://schemas.openxmlformats.org/officeDocument/2006/relationships/diagramLayout" Target="../diagrams/layout17.xml"/><Relationship Id="rId5" Type="http://schemas.openxmlformats.org/officeDocument/2006/relationships/diagramColors" Target="../diagrams/colors16.xml"/><Relationship Id="rId10" Type="http://schemas.openxmlformats.org/officeDocument/2006/relationships/diagramData" Target="../diagrams/data17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67.emf"/><Relationship Id="rId14" Type="http://schemas.microsoft.com/office/2007/relationships/diagramDrawing" Target="../diagrams/drawing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8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oleObject" Target="../embeddings/oleObject9.bin"/><Relationship Id="rId7" Type="http://schemas.openxmlformats.org/officeDocument/2006/relationships/diagramLayout" Target="../diagrams/layout1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diagramData" Target="../diagrams/data19.xml"/><Relationship Id="rId5" Type="http://schemas.openxmlformats.org/officeDocument/2006/relationships/image" Target="../media/image15.png"/><Relationship Id="rId10" Type="http://schemas.microsoft.com/office/2007/relationships/diagramDrawing" Target="../diagrams/drawing19.xml"/><Relationship Id="rId4" Type="http://schemas.openxmlformats.org/officeDocument/2006/relationships/image" Target="../media/image73.wmf"/><Relationship Id="rId9" Type="http://schemas.openxmlformats.org/officeDocument/2006/relationships/diagramColors" Target="../diagrams/colors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ttangolo 75"/>
          <p:cNvSpPr/>
          <p:nvPr/>
        </p:nvSpPr>
        <p:spPr bwMode="auto">
          <a:xfrm>
            <a:off x="0" y="0"/>
            <a:ext cx="1115616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endParaRPr lang="it-IT" sz="2000" b="0" smtClean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71" name="Rettangolo 70"/>
          <p:cNvSpPr/>
          <p:nvPr/>
        </p:nvSpPr>
        <p:spPr bwMode="auto">
          <a:xfrm>
            <a:off x="1115619" y="5805264"/>
            <a:ext cx="8028381" cy="1052736"/>
          </a:xfrm>
          <a:prstGeom prst="rect">
            <a:avLst/>
          </a:prstGeom>
          <a:solidFill>
            <a:schemeClr val="tx1">
              <a:lumMod val="50000"/>
              <a:alpha val="54118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endParaRPr lang="it-IT" sz="2000" b="0" smtClean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1239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9632" y="2636912"/>
            <a:ext cx="6624736" cy="2016224"/>
          </a:xfrm>
        </p:spPr>
        <p:txBody>
          <a:bodyPr anchor="t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>
              <a:defRPr/>
            </a:pPr>
            <a:r>
              <a:rPr lang="it-IT" sz="6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ill Sans"/>
                <a:cs typeface="Gill Sans"/>
              </a:rPr>
              <a:t>Corso di </a:t>
            </a:r>
            <a:br>
              <a:rPr lang="it-IT" sz="6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ill Sans"/>
                <a:cs typeface="Gill Sans"/>
              </a:rPr>
            </a:br>
            <a:r>
              <a:rPr lang="it-IT" sz="6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ill Sans"/>
                <a:cs typeface="Gill Sans"/>
              </a:rPr>
              <a:t>Primo Soccorso</a:t>
            </a:r>
            <a:r>
              <a:rPr lang="it-IT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ill Sans"/>
                <a:cs typeface="Gill Sans"/>
              </a:rPr>
              <a:t/>
            </a:r>
            <a:br>
              <a:rPr lang="it-IT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ill Sans"/>
                <a:cs typeface="Gill Sans"/>
              </a:rPr>
            </a:br>
            <a:endParaRPr lang="it-IT" sz="48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Gill Sans"/>
              <a:cs typeface="Gill Sans"/>
            </a:endParaRPr>
          </a:p>
        </p:txBody>
      </p:sp>
      <p:sp>
        <p:nvSpPr>
          <p:cNvPr id="1239044" name="Text Box 4"/>
          <p:cNvSpPr txBox="1">
            <a:spLocks noChangeArrowheads="1"/>
          </p:cNvSpPr>
          <p:nvPr/>
        </p:nvSpPr>
        <p:spPr bwMode="auto">
          <a:xfrm>
            <a:off x="4860032" y="6459703"/>
            <a:ext cx="22862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sz="1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AO </a:t>
            </a:r>
            <a:r>
              <a:rPr lang="it-IT" sz="1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S.Gerardo</a:t>
            </a:r>
            <a:r>
              <a:rPr lang="it-IT" sz="1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- Monza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it-IT" sz="12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/>
              <a:cs typeface="Gill Sans"/>
            </a:endParaRPr>
          </a:p>
        </p:txBody>
      </p:sp>
      <p:cxnSp>
        <p:nvCxnSpPr>
          <p:cNvPr id="64" name="Connettore 1 63"/>
          <p:cNvCxnSpPr/>
          <p:nvPr/>
        </p:nvCxnSpPr>
        <p:spPr bwMode="auto">
          <a:xfrm>
            <a:off x="0" y="5775647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67" name="Connettore 1 66"/>
          <p:cNvCxnSpPr/>
          <p:nvPr/>
        </p:nvCxnSpPr>
        <p:spPr bwMode="auto">
          <a:xfrm rot="16200000" flipV="1">
            <a:off x="-2313383" y="3429001"/>
            <a:ext cx="6858001" cy="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68" name="Rettangolo 67"/>
          <p:cNvSpPr/>
          <p:nvPr/>
        </p:nvSpPr>
        <p:spPr>
          <a:xfrm>
            <a:off x="1259632" y="5805264"/>
            <a:ext cx="51845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sz="1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Infermiere Marco </a:t>
            </a:r>
            <a:r>
              <a:rPr lang="it-IT" sz="18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Grioni</a:t>
            </a:r>
            <a:r>
              <a:rPr lang="it-IT" sz="1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</a:t>
            </a:r>
            <a:endParaRPr lang="it-IT" sz="1800" b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/>
              <a:cs typeface="Gill Sans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sz="1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U.O. di Cardiologia Interventista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sz="1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Emodinamica-Elettrofisiologia</a:t>
            </a:r>
          </a:p>
        </p:txBody>
      </p:sp>
      <p:sp>
        <p:nvSpPr>
          <p:cNvPr id="77" name="Rectangle 2"/>
          <p:cNvSpPr txBox="1">
            <a:spLocks noChangeArrowheads="1"/>
          </p:cNvSpPr>
          <p:nvPr/>
        </p:nvSpPr>
        <p:spPr bwMode="auto">
          <a:xfrm rot="16200000">
            <a:off x="-1476672" y="2708921"/>
            <a:ext cx="4248472" cy="648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it-IT" sz="2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  <a:t>LEZIONE TEORICA</a:t>
            </a:r>
            <a:br>
              <a:rPr lang="it-IT" sz="2400" b="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ll Sans"/>
                <a:cs typeface="Gill Sans"/>
              </a:rPr>
            </a:br>
            <a:endParaRPr lang="it-IT" sz="2400" b="0" kern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045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9" name="Rectangle 3"/>
          <p:cNvSpPr>
            <a:spLocks noChangeArrowheads="1"/>
          </p:cNvSpPr>
          <p:nvPr/>
        </p:nvSpPr>
        <p:spPr bwMode="auto">
          <a:xfrm>
            <a:off x="285720" y="377825"/>
            <a:ext cx="8501122" cy="1755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tx2"/>
            </a:outerShdw>
          </a:effectLst>
        </p:spPr>
        <p:txBody>
          <a:bodyPr lIns="91422" tIns="45711" rIns="91422" bIns="45711"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buClrTx/>
              <a:buNone/>
            </a:pPr>
            <a:r>
              <a:rPr lang="it-IT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 PRIMA </a:t>
            </a:r>
            <a:r>
              <a:rPr lang="it-IT" sz="3600" dirty="0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COSA :</a:t>
            </a:r>
            <a:endParaRPr lang="it-IT" sz="3600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ClrTx/>
              <a:buNone/>
            </a:pPr>
            <a:r>
              <a:rPr lang="it-IT" sz="32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Valuta se nell’ambiente ci sono pericoli</a:t>
            </a:r>
          </a:p>
        </p:txBody>
      </p:sp>
      <p:pic>
        <p:nvPicPr>
          <p:cNvPr id="1363969" name="Picture 1" descr="C:\Documents and Settings\lucchini-36377.HSG\Impostazioni locali\Temporary Internet Files\Content.IE5\SOSSYLWE\MCj0233186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285992"/>
            <a:ext cx="4357718" cy="3746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6797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L’angina pectoris e l’infarto</a:t>
            </a:r>
          </a:p>
        </p:txBody>
      </p:sp>
      <p:sp>
        <p:nvSpPr>
          <p:cNvPr id="467975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467976" name="Rectangle 8"/>
          <p:cNvSpPr>
            <a:spLocks noChangeArrowheads="1"/>
          </p:cNvSpPr>
          <p:nvPr/>
        </p:nvSpPr>
        <p:spPr bwMode="auto">
          <a:xfrm>
            <a:off x="541338" y="1524000"/>
            <a:ext cx="8196262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Nel soggetto cosciente si dovrà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/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tranquillizzare la vittima evitandogli</a:t>
            </a:r>
            <a:r>
              <a:rPr lang="it-IT" sz="2800" b="0">
                <a:solidFill>
                  <a:srgbClr val="FFFFFF"/>
                </a:solidFill>
              </a:rPr>
              <a:t> movimenti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monitorare le funzioni vitali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accomodarlo in posizione semiseduta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trasportarlo urgentemente in ospedale mediante 118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L’infarto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9BB-D4E2-4F3B-B930-F98FD4E4CCE0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7" name="chiusura_coronaria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0298" y="2285992"/>
            <a:ext cx="4143404" cy="31203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6899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intossicazioni e gli avvelenamenti</a:t>
            </a:r>
          </a:p>
        </p:txBody>
      </p:sp>
      <p:sp>
        <p:nvSpPr>
          <p:cNvPr id="468999" name="Rectangle 7"/>
          <p:cNvSpPr>
            <a:spLocks noChangeArrowheads="1"/>
          </p:cNvSpPr>
          <p:nvPr/>
        </p:nvSpPr>
        <p:spPr bwMode="auto">
          <a:xfrm>
            <a:off x="609600" y="1447800"/>
            <a:ext cx="7993063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Le intossicazioni sono patologie conseguenti ad inalazioni di gas e vapori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 gas e i vapori possono determinare azioni irritanti immediate (anidride solforosa, ammoniaca, alogeni, isocianati) o un'azione dannosa più lenta (ozono, gas nitrosi, anidride carbonica, ossido di carbonio)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7002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intossicazioni e gli avvelenamenti</a:t>
            </a: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609600" y="1447800"/>
            <a:ext cx="7993063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 gas ed i vapori provocano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irritazioni agli occhi, alla laringe, alla trachea, ai bronchi e ai polmoni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difficoltà respiratoria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cianosi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alterazione dello stato di coscienza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cefalea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nausea e vomito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7104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intossicazioni e gli avvelenamenti</a:t>
            </a:r>
          </a:p>
        </p:txBody>
      </p:sp>
      <p:sp>
        <p:nvSpPr>
          <p:cNvPr id="471047" name="Rectangle 7"/>
          <p:cNvSpPr>
            <a:spLocks noChangeArrowheads="1"/>
          </p:cNvSpPr>
          <p:nvPr/>
        </p:nvSpPr>
        <p:spPr bwMode="auto">
          <a:xfrm>
            <a:off x="609600" y="1447800"/>
            <a:ext cx="7993063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Il primo soccorso dovrà prevedere l'allontanamento del soggetto dalla fonte tossica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Andrà controllata la pervietà delle vie aeree e somministrato ossigeno da parte di personale qualificato.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Non andranno somministrate bevande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7207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intossicazioni e gli avvelenamenti</a:t>
            </a:r>
          </a:p>
        </p:txBody>
      </p:sp>
      <p:sp>
        <p:nvSpPr>
          <p:cNvPr id="472071" name="Rectangle 7"/>
          <p:cNvSpPr>
            <a:spLocks noChangeArrowheads="1"/>
          </p:cNvSpPr>
          <p:nvPr/>
        </p:nvSpPr>
        <p:spPr bwMode="auto">
          <a:xfrm>
            <a:off x="609600" y="1447800"/>
            <a:ext cx="7993063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</a:rPr>
              <a:t>  </a:t>
            </a: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L'ingestione di sostanze tossiche, volontaria o accidentale, può provocare uno stato di avvelenamento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Tra le sostanze tossiche responsabili di avvelenamenti vanno ricordati i composti industriali, i medicinali, i prodotti petroliferi e i pesticidi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7309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intossicazioni e gli avvelenamenti</a:t>
            </a:r>
          </a:p>
        </p:txBody>
      </p:sp>
      <p:sp>
        <p:nvSpPr>
          <p:cNvPr id="473095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 sintomi e i segni sono rappresentati da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ustioni sulla bocca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odori insoliti dell'alito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difficoltà respiratoria e alterazioni del polso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sudorazione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pupille miotiche o midriatiche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vomito e diarrea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contrazioni, alterazione della coscienza fino allo shock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7411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intossicazioni e gli avvelenamenti</a:t>
            </a:r>
          </a:p>
        </p:txBody>
      </p:sp>
      <p:sp>
        <p:nvSpPr>
          <p:cNvPr id="474119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Alcune sostanze possono provocare, al contatto, lesioni alla cute e alle mucose.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Il trattamento in questi casi prevederà :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allontanamento della sostanza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lavaggio della cute con soluzione fisiologica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7514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Il colpo di calore e gli assideramenti</a:t>
            </a:r>
          </a:p>
        </p:txBody>
      </p:sp>
      <p:sp>
        <p:nvSpPr>
          <p:cNvPr id="475143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735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La permanenza prolungata in ambienti surriscaldati può provocare patologie diverse, che si tende oggi a riunire sotto la dizione "malattia da calore“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Tali manifestazioni sono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la sincope da calore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 crampi muscolari da calore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l'esaurimento da calore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il colpo di calore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7719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Il colpo di calore e gli assideramenti</a:t>
            </a:r>
          </a:p>
        </p:txBody>
      </p:sp>
      <p:sp>
        <p:nvSpPr>
          <p:cNvPr id="477191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Il colpo di calore rappresenta senza dubbio la forma più grave ed in grado di compromettere la vita del soggetto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Esso si determina per arresto dei meccanismi di regolazione della temperatura corporea conseguente all'esposizione a temperatura elevata e ad affaticamento fisico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2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0034" y="785794"/>
            <a:ext cx="6977063" cy="1066800"/>
          </a:xfrm>
        </p:spPr>
        <p:txBody>
          <a:bodyPr/>
          <a:lstStyle/>
          <a:p>
            <a:pPr algn="l"/>
            <a:r>
              <a:rPr lang="it-IT" sz="3600" b="1" dirty="0"/>
              <a:t>Qualità di vita :</a:t>
            </a:r>
            <a:r>
              <a:rPr lang="it-IT" sz="3200" dirty="0"/>
              <a:t/>
            </a:r>
            <a:br>
              <a:rPr lang="it-IT" sz="3200" dirty="0"/>
            </a:br>
            <a:r>
              <a:rPr lang="it-IT" sz="3600" dirty="0"/>
              <a:t/>
            </a:r>
            <a:br>
              <a:rPr lang="it-IT" sz="3600" dirty="0"/>
            </a:b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119240" name="Text Box 8"/>
          <p:cNvSpPr txBox="1">
            <a:spLocks noChangeArrowheads="1"/>
          </p:cNvSpPr>
          <p:nvPr/>
        </p:nvSpPr>
        <p:spPr bwMode="auto">
          <a:xfrm>
            <a:off x="744538" y="1981200"/>
            <a:ext cx="7789862" cy="476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Font typeface="Wingdings" pitchFamily="2" charset="2"/>
              <a:buNone/>
            </a:pPr>
            <a:endParaRPr lang="it-IT" sz="32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Dopo un ACC è strettamente legata alla rapidità ed all’efficacia del soccorso erogato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/>
              <a:cs typeface="Gill Sans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endParaRPr lang="it-IT" sz="10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/>
              <a:cs typeface="Gill Sans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Dopo 4-6 minuti di assenza di circolo i danni </a:t>
            </a:r>
            <a:r>
              <a:rPr lang="it-IT" sz="2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anossici</a:t>
            </a: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cerebrali sono </a:t>
            </a:r>
            <a:r>
              <a:rPr lang="it-IT" sz="28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reversibili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/>
              <a:cs typeface="Gill Sans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Dopo 6-10 minuti di assenza di circolo i danni </a:t>
            </a:r>
            <a:r>
              <a:rPr lang="it-IT" sz="2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anossici</a:t>
            </a: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cerebrali sono </a:t>
            </a:r>
            <a:r>
              <a:rPr lang="it-IT" sz="28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irreversibili</a:t>
            </a:r>
          </a:p>
          <a:p>
            <a:pPr>
              <a:spcBef>
                <a:spcPct val="20000"/>
              </a:spcBef>
              <a:buFont typeface="Wingdings" pitchFamily="2" charset="2"/>
              <a:buChar char="ü"/>
            </a:pPr>
            <a:endParaRPr lang="it-IT" sz="2800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/>
              <a:cs typeface="Gill Sans"/>
            </a:endParaRPr>
          </a:p>
        </p:txBody>
      </p:sp>
      <p:sp>
        <p:nvSpPr>
          <p:cNvPr id="1119241" name="Line 9"/>
          <p:cNvSpPr>
            <a:spLocks noChangeShapeType="1"/>
          </p:cNvSpPr>
          <p:nvPr/>
        </p:nvSpPr>
        <p:spPr bwMode="auto">
          <a:xfrm>
            <a:off x="4876800" y="2743200"/>
            <a:ext cx="947738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19242" name="Line 10"/>
          <p:cNvSpPr>
            <a:spLocks noChangeShapeType="1"/>
          </p:cNvSpPr>
          <p:nvPr/>
        </p:nvSpPr>
        <p:spPr bwMode="auto">
          <a:xfrm>
            <a:off x="5011738" y="2895600"/>
            <a:ext cx="949325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362948" name="Picture 4" descr="C:\Documents and Settings\lucchini-36377.HSG\Impostazioni locali\Temporary Internet Files\Content.IE5\GZAA9XG5\MCj043384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6256" y="260648"/>
            <a:ext cx="1828800" cy="182880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7923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Il colpo di calore e gli assideramenti</a:t>
            </a:r>
          </a:p>
        </p:txBody>
      </p:sp>
      <p:sp>
        <p:nvSpPr>
          <p:cNvPr id="479239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Il trattamento preospedaliero prevederà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togliere gli indumenti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trasportare la vittima in un luogo fresco e ventilato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spugnarlo con acqua fresca e applicare borse di ghiaccio sul capo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802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8026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Il colpo di calore e gli assideramenti</a:t>
            </a:r>
          </a:p>
        </p:txBody>
      </p:sp>
      <p:sp>
        <p:nvSpPr>
          <p:cNvPr id="480263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L'esposizione prolungata a basse temperature provoca un raffreddamento generalizzato del corpo, fino all'assideramento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 sintomi e i segni fondamentali sono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brividi e sensazione di intorpidimento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sonnolenza e perdita della coordinazione motoria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apatia progressiva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8128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Il colpo di calore e gli assideramenti</a:t>
            </a:r>
          </a:p>
        </p:txBody>
      </p:sp>
      <p:sp>
        <p:nvSpPr>
          <p:cNvPr id="481287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L'intervento di primo soccorso richiede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la sostituzione degli indumenti umidi con altri asciutti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il trasporto dell'infortunato in ambiente caldo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l'eventuale trattamento dello shock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Non vanno somministrati alcoolici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8231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L’epilessia</a:t>
            </a:r>
          </a:p>
        </p:txBody>
      </p:sp>
      <p:sp>
        <p:nvSpPr>
          <p:cNvPr id="482311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E' il cortocircuito di alcuni neuroni che scaricano impulsi attivando disordinatamente i muscoli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Si manifesta con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fase tonica (irrigidimento muscolare)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fase clonica o contrazione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fase successiva o post-critica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8538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L’epilessia</a:t>
            </a:r>
          </a:p>
        </p:txBody>
      </p:sp>
      <p:sp>
        <p:nvSpPr>
          <p:cNvPr id="485383" name="Rectangle 7"/>
          <p:cNvSpPr>
            <a:spLocks noChangeArrowheads="1"/>
          </p:cNvSpPr>
          <p:nvPr/>
        </p:nvSpPr>
        <p:spPr bwMode="auto">
          <a:xfrm>
            <a:off x="571472" y="857232"/>
            <a:ext cx="8196263" cy="863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 Nella fase tonica il corpo diventa rigido per una durata non superiore a 30 secondi; può bloccarsi il respiro e il soggetto può mordersi la lingua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 Inoltre il soggetto può avere la perdita di feci ed urine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 Nella fase clonica il soggetto è scosso da violenti movimenti a scatti, per circa 1-2 minuti.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 Può emettere bava dalla bocca e può diventare cianotico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8640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L’epilessia</a:t>
            </a:r>
          </a:p>
        </p:txBody>
      </p:sp>
      <p:sp>
        <p:nvSpPr>
          <p:cNvPr id="486407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Nella fase successiva si ha la ripresa della coscienza con vertigini e confusione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Possono residuare per parecchie ore un'emicrania ed un lieve stato confusionale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8743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L’epilessia</a:t>
            </a:r>
          </a:p>
        </p:txBody>
      </p:sp>
      <p:sp>
        <p:nvSpPr>
          <p:cNvPr id="487431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735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Il trattamento d'urgenza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proteggi la vittima da lesioni, evitando gli urti contro oggetti contundenti,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Non tentare di frenare le convulsioni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allenta gli abiti stretti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metti il soggetto a riposo dopo la fase clonica e controllare lo stato di coscienza, il respiro ed il polso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adagiare il soggetto in posizione laterale di sicurezza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8845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L’urgenza diabetica</a:t>
            </a:r>
          </a:p>
        </p:txBody>
      </p:sp>
      <p:sp>
        <p:nvSpPr>
          <p:cNvPr id="488455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Nel soggetto diabetico si possono avere due tipi di crisi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iperglicemica o coma diabetico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Ipoglicemica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In entrambe le situazioni è necessario l'intervento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del 118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8947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L’urgenza diabetica</a:t>
            </a:r>
          </a:p>
        </p:txBody>
      </p:sp>
      <p:sp>
        <p:nvSpPr>
          <p:cNvPr id="489479" name="Rectangle 7"/>
          <p:cNvSpPr>
            <a:spLocks noChangeArrowheads="1"/>
          </p:cNvSpPr>
          <p:nvPr/>
        </p:nvSpPr>
        <p:spPr bwMode="auto">
          <a:xfrm>
            <a:off x="338138" y="762000"/>
            <a:ext cx="8670925" cy="820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Nell'iperglicemia si avrà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insorgenza graduale dei sintomi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secchezza della bocca e sete, dolori addominali con vomito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irrequietezza e stato confusionale, cefalea e alito acetonico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coma con sospiri, polso rapido e debole, pelle secca e calda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E' sempre necessario l'intervento del medico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9050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L’urgenza diabetica</a:t>
            </a:r>
          </a:p>
        </p:txBody>
      </p:sp>
      <p:sp>
        <p:nvSpPr>
          <p:cNvPr id="490503" name="Rectangle 7"/>
          <p:cNvSpPr>
            <a:spLocks noChangeArrowheads="1"/>
          </p:cNvSpPr>
          <p:nvPr/>
        </p:nvSpPr>
        <p:spPr bwMode="auto">
          <a:xfrm>
            <a:off x="609600" y="381000"/>
            <a:ext cx="8196263" cy="863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La crisi ipoglicemica è un evento ancora più grave e i sintomi sono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insorgenza acuta della sintomatologia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emicrania e vertigini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comportamento anomalo e fame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convulsioni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polso rapido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pelle pallida e sudata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E' sempre necessario l'intervento del medico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9BB-D4E2-4F3B-B930-F98FD4E4CCE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4392488" cy="6386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ttore 2 6"/>
          <p:cNvCxnSpPr/>
          <p:nvPr/>
        </p:nvCxnSpPr>
        <p:spPr bwMode="auto">
          <a:xfrm>
            <a:off x="3851920" y="692696"/>
            <a:ext cx="2016224" cy="0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Connettore 2 7"/>
          <p:cNvCxnSpPr/>
          <p:nvPr/>
        </p:nvCxnSpPr>
        <p:spPr bwMode="auto">
          <a:xfrm>
            <a:off x="3851920" y="5229200"/>
            <a:ext cx="2016224" cy="0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Parentesi quadra chiusa 8"/>
          <p:cNvSpPr/>
          <p:nvPr/>
        </p:nvSpPr>
        <p:spPr bwMode="auto">
          <a:xfrm>
            <a:off x="3779912" y="4581128"/>
            <a:ext cx="72008" cy="1368152"/>
          </a:xfrm>
          <a:prstGeom prst="rightBracke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FF9900"/>
              </a:buClr>
              <a:buSzTx/>
              <a:buFont typeface="Monotype Sorts" pitchFamily="2" charset="2"/>
              <a:buChar char="3"/>
              <a:tabLst/>
            </a:pPr>
            <a:endParaRPr kumimoji="0" lang="it-IT" sz="40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ahoma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940152" y="332656"/>
            <a:ext cx="2375954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b="0" i="1" dirty="0" smtClean="0">
                <a:solidFill>
                  <a:srgbClr val="FF0000"/>
                </a:solidFill>
                <a:latin typeface="Tw Cen MT"/>
                <a:cs typeface="Tw Cen MT"/>
              </a:rPr>
              <a:t>Carico O2</a:t>
            </a:r>
            <a:endParaRPr lang="it-IT" b="0" i="1" dirty="0">
              <a:solidFill>
                <a:srgbClr val="FF0000"/>
              </a:solidFill>
              <a:latin typeface="Tw Cen MT"/>
              <a:cs typeface="Tw Cen M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012160" y="4797152"/>
            <a:ext cx="2519974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b="0" i="1" dirty="0" smtClean="0">
                <a:solidFill>
                  <a:srgbClr val="FF0000"/>
                </a:solidFill>
                <a:latin typeface="Tw Cen MT"/>
                <a:cs typeface="Tw Cen MT"/>
              </a:rPr>
              <a:t>Scarico O2</a:t>
            </a:r>
            <a:endParaRPr lang="it-IT" b="0" i="1" dirty="0">
              <a:solidFill>
                <a:srgbClr val="FF0000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6559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9152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Lo shock e lo svenimento</a:t>
            </a:r>
          </a:p>
        </p:txBody>
      </p:sp>
      <p:sp>
        <p:nvSpPr>
          <p:cNvPr id="491527" name="Rectangle 7"/>
          <p:cNvSpPr>
            <a:spLocks noChangeArrowheads="1"/>
          </p:cNvSpPr>
          <p:nvPr/>
        </p:nvSpPr>
        <p:spPr bwMode="auto">
          <a:xfrm>
            <a:off x="609600" y="1524000"/>
            <a:ext cx="8196263" cy="735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Lo shock rappresenta una grave perturbazione emodinamica e metabolica dell'organismo, causata dall'incapacità del sistema circolatorio a fornire un adeguato apporto ematico agli organi vitali per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diminuzione del volume ematico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vasodilatazione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deficit della pompa cardiaca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9459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Lo shock e lo svenimento</a:t>
            </a:r>
          </a:p>
        </p:txBody>
      </p:sp>
      <p:sp>
        <p:nvSpPr>
          <p:cNvPr id="494599" name="Rectangle 7"/>
          <p:cNvSpPr>
            <a:spLocks noChangeArrowheads="1"/>
          </p:cNvSpPr>
          <p:nvPr/>
        </p:nvSpPr>
        <p:spPr bwMode="auto">
          <a:xfrm>
            <a:off x="609600" y="1524000"/>
            <a:ext cx="8196263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494601" name="Rectangle 9"/>
          <p:cNvSpPr>
            <a:spLocks noChangeArrowheads="1"/>
          </p:cNvSpPr>
          <p:nvPr/>
        </p:nvSpPr>
        <p:spPr bwMode="auto">
          <a:xfrm>
            <a:off x="541338" y="1219200"/>
            <a:ext cx="8264525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L'organo più sensibile allo shock è il cervello che può subire danni irreversibili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I sintomi e i segni sono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800" b="0"/>
              <a:t> </a:t>
            </a:r>
            <a:endParaRPr lang="en-US" sz="2800" b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 volto, labbra ed unghie pallide</a:t>
            </a:r>
            <a:endParaRPr lang="en-US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 estremità fredde e sudate</a:t>
            </a:r>
            <a:r>
              <a:rPr lang="en-US" sz="2800" b="0">
                <a:solidFill>
                  <a:srgbClr val="FFFFFF"/>
                </a:solidFill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 polso frequente e difficile da palpare</a:t>
            </a:r>
            <a:r>
              <a:rPr lang="en-US" sz="2800" b="0">
                <a:solidFill>
                  <a:srgbClr val="FFFFFF"/>
                </a:solidFill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 ipotensione</a:t>
            </a:r>
            <a:r>
              <a:rPr lang="en-US" sz="2800" b="0">
                <a:solidFill>
                  <a:srgbClr val="FFFFFF"/>
                </a:solidFill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 respirazione rapida e superficiale</a:t>
            </a:r>
            <a:r>
              <a:rPr lang="en-US" sz="2800" b="0">
                <a:solidFill>
                  <a:srgbClr val="FFFFFF"/>
                </a:solidFill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 alterazione della coscienza</a:t>
            </a:r>
            <a:endParaRPr lang="en-US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9562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Lo shock e lo svenimento</a:t>
            </a:r>
          </a:p>
        </p:txBody>
      </p:sp>
      <p:sp>
        <p:nvSpPr>
          <p:cNvPr id="495623" name="Rectangle 7"/>
          <p:cNvSpPr>
            <a:spLocks noChangeArrowheads="1"/>
          </p:cNvSpPr>
          <p:nvPr/>
        </p:nvSpPr>
        <p:spPr bwMode="auto">
          <a:xfrm>
            <a:off x="609600" y="1143000"/>
            <a:ext cx="8196263" cy="850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Le cose da non fare nello shock sono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muovere il paziente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somministrare bevande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avvicinare la vittima a sorgenti di calore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Le cose da fare, invece, sono :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coprire il paziente con una coperta</a:t>
            </a:r>
            <a:r>
              <a:rPr lang="it-IT" sz="24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porre il paziente in posizione antishock</a:t>
            </a:r>
            <a:endParaRPr lang="it-IT" sz="24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liberarlo da tutti gli indumenti che lo stringono</a:t>
            </a:r>
            <a:r>
              <a:rPr lang="it-IT" sz="24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controllare le funzioni vitali</a:t>
            </a:r>
            <a:endParaRPr lang="it-IT" sz="24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4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9664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Lo shock e lo svenimento</a:t>
            </a:r>
          </a:p>
        </p:txBody>
      </p:sp>
      <p:sp>
        <p:nvSpPr>
          <p:cNvPr id="496647" name="Rectangle 7"/>
          <p:cNvSpPr>
            <a:spLocks noChangeArrowheads="1"/>
          </p:cNvSpPr>
          <p:nvPr/>
        </p:nvSpPr>
        <p:spPr bwMode="auto">
          <a:xfrm>
            <a:off x="609600" y="1524000"/>
            <a:ext cx="8196263" cy="820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Nello svenimento (lipotimia) si ha una perdita non completa della coscienza le cui cause sono :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stress emotivi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ambienti affollati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stazione eretta prolungata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forti dolori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Si utilizza lo stesso protocollo dello shock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9767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L’insufficienza respiratoria</a:t>
            </a:r>
          </a:p>
        </p:txBody>
      </p:sp>
      <p:sp>
        <p:nvSpPr>
          <p:cNvPr id="497671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777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L'insufficienza respiratoria si determina quando il polmone non è in grado di assicurare un'adeguata ossigenazione del sangue arterioso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Può essere dovuta ad ostruzione e/o ad inalazione di sostanze tossiche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L'insufficienza respiratoria può arrivare fino all'arresto respiratorio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9869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L’insufficienza respiratoria</a:t>
            </a:r>
          </a:p>
        </p:txBody>
      </p:sp>
      <p:sp>
        <p:nvSpPr>
          <p:cNvPr id="498695" name="Rectangle 7"/>
          <p:cNvSpPr>
            <a:spLocks noChangeArrowheads="1"/>
          </p:cNvSpPr>
          <p:nvPr/>
        </p:nvSpPr>
        <p:spPr bwMode="auto">
          <a:xfrm>
            <a:off x="609600" y="1524000"/>
            <a:ext cx="8196263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L'arresto respiratorio si può avere per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arresto cardiaco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ostruzione delle vie aeree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folgorazione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annegamento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traumi cerebrali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9971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L’insufficienza respiratoria</a:t>
            </a:r>
          </a:p>
        </p:txBody>
      </p:sp>
      <p:sp>
        <p:nvSpPr>
          <p:cNvPr id="499719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777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Nel soggetto vittima di insufficienza respiratoria da inalazione e cosciente si farà mettere il paziente in posizione semiseduta in attesa dell'arrivo del 118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Nel soggetto vittima di insufficienza respiratoria da inalazione e incosciente si adotteranno i seguenti interventi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posizione supina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assicurare la pervietà delle vie aeree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controllo periodico dei 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chiamare il 118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L’insufficienza respiratoria</a:t>
            </a:r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L'insufficienza respiratoria da ostruzione delle vie aeree può essere dovuta a ricaduta all'indietro della lingua, corpi estranei e lesione ai tessuti da traumi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Gli interventi prevedono : </a:t>
            </a:r>
            <a:endParaRPr lang="it-IT" sz="2800" b="0" dirty="0" smtClean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 la valutazione della coscienza e delle funzioni vitali e verifica della pervietà delle vie aeree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0279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ferite</a:t>
            </a:r>
          </a:p>
        </p:txBody>
      </p:sp>
      <p:sp>
        <p:nvSpPr>
          <p:cNvPr id="502791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02792" name="Text Box 8"/>
          <p:cNvSpPr txBox="1">
            <a:spLocks noChangeArrowheads="1"/>
          </p:cNvSpPr>
          <p:nvPr/>
        </p:nvSpPr>
        <p:spPr bwMode="auto">
          <a:xfrm>
            <a:off x="609600" y="1524000"/>
            <a:ext cx="7551738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 ferita è una soluzione di continuo della cute più o meno profonda</a:t>
            </a:r>
            <a:endParaRPr lang="it-IT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Maggiore è la profondità, maggiore diventa la probabilità di interessamento di strutture nobili (vasi, nervi, ecc.) e la probabilità di infezione</a:t>
            </a:r>
            <a:endParaRPr lang="it-IT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Le cause sono i traumi in genere</a:t>
            </a:r>
            <a:endParaRPr lang="it-IT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it-IT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0586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ferite</a:t>
            </a:r>
          </a:p>
        </p:txBody>
      </p:sp>
      <p:sp>
        <p:nvSpPr>
          <p:cNvPr id="505863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609600" y="1524000"/>
            <a:ext cx="7551738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Le ferite si dividono in :</a:t>
            </a: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abrasioni</a:t>
            </a: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escoriazioni</a:t>
            </a: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ferite da punta</a:t>
            </a: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ferite da taglio</a:t>
            </a: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ferite da punta e taglio</a:t>
            </a: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ferite da scoppio</a:t>
            </a:r>
            <a:endParaRPr lang="it-IT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it-IT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9BB-D4E2-4F3B-B930-F98FD4E4CCE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 descr="circolazio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620000" cy="572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728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ferite</a:t>
            </a:r>
          </a:p>
        </p:txBody>
      </p:sp>
      <p:sp>
        <p:nvSpPr>
          <p:cNvPr id="507911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07912" name="Text Box 8"/>
          <p:cNvSpPr txBox="1">
            <a:spLocks noChangeArrowheads="1"/>
          </p:cNvSpPr>
          <p:nvPr/>
        </p:nvSpPr>
        <p:spPr bwMode="auto">
          <a:xfrm>
            <a:off x="609600" y="1524000"/>
            <a:ext cx="75517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 pericoli delle ferite vanno dall'infezione all'emorragia</a:t>
            </a:r>
            <a:endParaRPr lang="it-IT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 caso di ferite profonde si possono avere lesioni di organi interni, gravi emorragie, shock</a:t>
            </a:r>
            <a:endParaRPr lang="it-IT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 sintomi sono:</a:t>
            </a: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cute lesa</a:t>
            </a: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fuoriuscita di sangue</a:t>
            </a: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dolore</a:t>
            </a:r>
            <a:endParaRPr lang="it-IT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it-IT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0893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ferite</a:t>
            </a:r>
          </a:p>
        </p:txBody>
      </p:sp>
      <p:sp>
        <p:nvSpPr>
          <p:cNvPr id="508935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08936" name="Text Box 8"/>
          <p:cNvSpPr txBox="1">
            <a:spLocks noChangeArrowheads="1"/>
          </p:cNvSpPr>
          <p:nvPr/>
        </p:nvSpPr>
        <p:spPr bwMode="auto">
          <a:xfrm>
            <a:off x="609600" y="1524000"/>
            <a:ext cx="7551738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L'abrasione può essere provocata da una lama che, con un movimento radente, asporta gli strati più superficiali di quest'ultima, oppure da una caduta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Il quadro sintomatologico è caratterizzato da dolore, striature sanguinanti ravvicinate e parallele, cute arrossata e gonfiore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Il trattamento prevede il lavaggio con acqua e sapone neutro e disinfezione………..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it-IT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099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0995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ferite</a:t>
            </a:r>
          </a:p>
        </p:txBody>
      </p:sp>
      <p:sp>
        <p:nvSpPr>
          <p:cNvPr id="509959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09960" name="Text Box 8"/>
          <p:cNvSpPr txBox="1">
            <a:spLocks noChangeArrowheads="1"/>
          </p:cNvSpPr>
          <p:nvPr/>
        </p:nvSpPr>
        <p:spPr bwMode="auto">
          <a:xfrm>
            <a:off x="609600" y="1524000"/>
            <a:ext cx="7551738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L'escoriazione è una ferita dove la cute viene lacerata a causa della sua compressione e strofinamento tra una superficie non liscia e l'osso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 parte si presenta sporca, sanguinante, tumefatta e con perdita di sangue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Il trattamento è simile alla precedente, con aggiunta di un tampone di garza sulla ferita e di un cerotto a cornice sui bordi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it-IT" sz="32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109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1098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ferite</a:t>
            </a:r>
          </a:p>
        </p:txBody>
      </p:sp>
      <p:sp>
        <p:nvSpPr>
          <p:cNvPr id="510983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10984" name="Text Box 8"/>
          <p:cNvSpPr txBox="1">
            <a:spLocks noChangeArrowheads="1"/>
          </p:cNvSpPr>
          <p:nvPr/>
        </p:nvSpPr>
        <p:spPr bwMode="auto">
          <a:xfrm>
            <a:off x="609600" y="1524000"/>
            <a:ext cx="7551738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Le ferite da punta, da taglio e da punta e taglio possono essere provocate da corpi appuntiti e filiformi (da punta), da corpi taglienti e affilati (da taglio) e da corpi affilati e con punta (da punta e taglio).</a:t>
            </a: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 ferita può presentarsi di grosse dimensioni con notevole perdita di sangue, con manifestazioni dolorose, con shock fino alla morte</a:t>
            </a: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1200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ferite</a:t>
            </a:r>
          </a:p>
        </p:txBody>
      </p:sp>
      <p:sp>
        <p:nvSpPr>
          <p:cNvPr id="512007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12008" name="Text Box 8"/>
          <p:cNvSpPr txBox="1">
            <a:spLocks noChangeArrowheads="1"/>
          </p:cNvSpPr>
          <p:nvPr/>
        </p:nvSpPr>
        <p:spPr bwMode="auto">
          <a:xfrm>
            <a:off x="609600" y="1524000"/>
            <a:ext cx="778986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Il trattamento delle ferite prevede:</a:t>
            </a:r>
            <a:r>
              <a:rPr lang="it-IT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lavaggio della zona lesa con acqua fisiologica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lavaggio con acqua ossigenata all'interno ed</a:t>
            </a:r>
          </a:p>
          <a:p>
            <a:pPr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ai margini della ferita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asportazione della schiuma </a:t>
            </a:r>
          </a:p>
          <a:p>
            <a:pPr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H</a:t>
            </a:r>
            <a:r>
              <a:rPr lang="it-IT"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it-IT"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risciacquando ancora con acqua fisiologica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copertura con una garza quadrata fermandola con  </a:t>
            </a:r>
          </a:p>
          <a:p>
            <a:pPr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cerotto o retelast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1303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ferite</a:t>
            </a:r>
          </a:p>
        </p:txBody>
      </p:sp>
      <p:sp>
        <p:nvSpPr>
          <p:cNvPr id="513031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13032" name="Text Box 8"/>
          <p:cNvSpPr txBox="1">
            <a:spLocks noChangeArrowheads="1"/>
          </p:cNvSpPr>
          <p:nvPr/>
        </p:nvSpPr>
        <p:spPr bwMode="auto">
          <a:xfrm>
            <a:off x="609600" y="1524000"/>
            <a:ext cx="7789863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 terapia consiste in:</a:t>
            </a:r>
            <a:r>
              <a:rPr lang="it-IT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posizione antishock in caso di ferite profonde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tamponamento della ferita con garza e se fortemente sanguinante procedere come nelle emorragie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se la ferita è lieve usare acqua fisiologica, tamponare e poi eventualmente disinfettare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14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1405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ferite</a:t>
            </a:r>
          </a:p>
        </p:txBody>
      </p:sp>
      <p:sp>
        <p:nvSpPr>
          <p:cNvPr id="514055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14056" name="Text Box 8"/>
          <p:cNvSpPr txBox="1">
            <a:spLocks noChangeArrowheads="1"/>
          </p:cNvSpPr>
          <p:nvPr/>
        </p:nvSpPr>
        <p:spPr bwMode="auto">
          <a:xfrm>
            <a:off x="609600" y="1524000"/>
            <a:ext cx="77898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 gravità delle ferite si giudica da :</a:t>
            </a:r>
            <a:r>
              <a:rPr lang="it-IT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estensione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profondità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presenza di corpi estranei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ferite</a:t>
            </a:r>
          </a:p>
        </p:txBody>
      </p:sp>
      <p:sp>
        <p:nvSpPr>
          <p:cNvPr id="515079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15080" name="Text Box 8"/>
          <p:cNvSpPr txBox="1">
            <a:spLocks noChangeArrowheads="1"/>
          </p:cNvSpPr>
          <p:nvPr/>
        </p:nvSpPr>
        <p:spPr bwMode="auto">
          <a:xfrm>
            <a:off x="609600" y="1524000"/>
            <a:ext cx="7789863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Sono sempre gravi e richiedono terapia in ospedale le ferite :</a:t>
            </a:r>
            <a:r>
              <a:rPr lang="it-IT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al viso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agli orifizi naturali del corpo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al torace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all'addome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16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1610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ferite</a:t>
            </a:r>
          </a:p>
        </p:txBody>
      </p:sp>
      <p:sp>
        <p:nvSpPr>
          <p:cNvPr id="516103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16104" name="Text Box 8"/>
          <p:cNvSpPr txBox="1">
            <a:spLocks noChangeArrowheads="1"/>
          </p:cNvSpPr>
          <p:nvPr/>
        </p:nvSpPr>
        <p:spPr bwMode="auto">
          <a:xfrm>
            <a:off x="609600" y="1524000"/>
            <a:ext cx="77898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Complicanze delle ferite :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emorragie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shock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infezioni (compreso il tetano)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lesioni organi interni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1815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infezioni</a:t>
            </a:r>
          </a:p>
        </p:txBody>
      </p:sp>
      <p:sp>
        <p:nvSpPr>
          <p:cNvPr id="518151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18152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7789863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Sintomi :</a:t>
            </a:r>
            <a:r>
              <a:rPr lang="it-IT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rossore, calore, tumefazione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 volte febbre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 volte pus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tumefazione delle linfoghiandole </a:t>
            </a:r>
          </a:p>
          <a:p>
            <a:pPr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(collo, ascella, inguine)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Va sempre consigliata visita medica</a:t>
            </a: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9BB-D4E2-4F3B-B930-F98FD4E4CCE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2" descr="circolazion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318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CasellaDiTesto 5"/>
          <p:cNvSpPr txBox="1"/>
          <p:nvPr/>
        </p:nvSpPr>
        <p:spPr>
          <a:xfrm>
            <a:off x="5796136" y="692696"/>
            <a:ext cx="2109715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5400" i="1" dirty="0" smtClean="0">
                <a:solidFill>
                  <a:srgbClr val="FF0000"/>
                </a:solidFill>
                <a:latin typeface="Tw Cen MT"/>
                <a:cs typeface="Tw Cen MT"/>
              </a:rPr>
              <a:t>100%</a:t>
            </a:r>
            <a:endParaRPr lang="it-IT" sz="5400" i="1" dirty="0">
              <a:solidFill>
                <a:srgbClr val="FF0000"/>
              </a:solidFill>
              <a:latin typeface="Tw Cen MT"/>
              <a:cs typeface="Tw Cen M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84168" y="5301208"/>
            <a:ext cx="1727624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5400" i="1" dirty="0" smtClean="0">
                <a:solidFill>
                  <a:srgbClr val="0000FF"/>
                </a:solidFill>
                <a:latin typeface="Tw Cen MT"/>
                <a:cs typeface="Tw Cen MT"/>
              </a:rPr>
              <a:t>75%</a:t>
            </a:r>
            <a:endParaRPr lang="it-IT" sz="5400" i="1" dirty="0">
              <a:solidFill>
                <a:srgbClr val="0000FF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78963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1917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</a:t>
            </a:r>
          </a:p>
        </p:txBody>
      </p:sp>
      <p:sp>
        <p:nvSpPr>
          <p:cNvPr id="519175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19176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Per emorragia s'intende la fuoriuscita di sangue dal torrente circolatorio all'esterno (emorragie esterne) o all'interno (emorragie interne). </a:t>
            </a:r>
          </a:p>
          <a:p>
            <a:pPr>
              <a:buFont typeface="Monotype Sorts" pitchFamily="2" charset="2"/>
              <a:buNone/>
            </a:pPr>
            <a: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 gravità delle emorragie dipende dalla quantità di sangue perduto</a:t>
            </a:r>
          </a:p>
          <a:p>
            <a:pPr>
              <a:buFont typeface="Monotype Sorts" pitchFamily="2" charset="2"/>
              <a:buNone/>
            </a:pPr>
            <a:endParaRPr lang="it-IT" sz="24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Le emorragie esterne sono :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arteriose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venose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capillari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2019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esterne</a:t>
            </a:r>
          </a:p>
        </p:txBody>
      </p:sp>
      <p:sp>
        <p:nvSpPr>
          <p:cNvPr id="520199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20200" name="Text Box 8"/>
          <p:cNvSpPr txBox="1">
            <a:spLocks noChangeArrowheads="1"/>
          </p:cNvSpPr>
          <p:nvPr/>
        </p:nvSpPr>
        <p:spPr bwMode="auto">
          <a:xfrm>
            <a:off x="609600" y="762000"/>
            <a:ext cx="8331200" cy="660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 metodi per fermare una emorragia sono :</a:t>
            </a:r>
            <a:r>
              <a:rPr lang="it-IT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 compressione diretta sulla ferita (venose e arteriose)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punti di compressione (arteriose)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……………..“lacci emostatici”</a:t>
            </a:r>
          </a:p>
          <a:p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 compressione diretta sulla ferita è il metodo migliore e si attua applicando un tampone di garza sterile sulla ferita, comprimendo con forza e ponendo una fascia sopra di esso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2429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esterne</a:t>
            </a:r>
          </a:p>
        </p:txBody>
      </p:sp>
      <p:sp>
        <p:nvSpPr>
          <p:cNvPr id="524295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24296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24298" name="Picture 10" descr="La compressione diretta sulle fer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3600" y="1676400"/>
            <a:ext cx="3636963" cy="4405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4299" name="Rectangle 11"/>
          <p:cNvSpPr>
            <a:spLocks noChangeArrowheads="1"/>
          </p:cNvSpPr>
          <p:nvPr/>
        </p:nvSpPr>
        <p:spPr bwMode="auto">
          <a:xfrm>
            <a:off x="947738" y="2895600"/>
            <a:ext cx="3860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3200" b="0">
                <a:solidFill>
                  <a:srgbClr val="FFFFFF"/>
                </a:solidFill>
                <a:cs typeface="Times New Roman" pitchFamily="18" charset="0"/>
              </a:rPr>
              <a:t>La compressione diretta sulle ferite</a:t>
            </a:r>
            <a:endParaRPr lang="en-US" sz="3200" b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4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2122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esterne</a:t>
            </a:r>
          </a:p>
        </p:txBody>
      </p:sp>
      <p:sp>
        <p:nvSpPr>
          <p:cNvPr id="521223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21224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68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Nel caso in cui non si disponga di tamponi è opportuno prendere in considerazione i punti di compressione a monte di una ferita :</a:t>
            </a: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it-IT" sz="2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temporale (emorragia superiore del viso)</a:t>
            </a: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mascellare (emorragia inferiore del viso)</a:t>
            </a: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succlavia (emorragia della spalla)</a:t>
            </a: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ascellare (emorragia al braccio)</a:t>
            </a:r>
            <a:endParaRPr lang="it-IT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omerale (emorragia all'avambraccio)</a:t>
            </a: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poplitea (emorragia alla gamba)</a:t>
            </a: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Monotype Sorts" pitchFamily="2" charset="2"/>
              <a:buNone/>
            </a:pP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3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2327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esterne</a:t>
            </a:r>
          </a:p>
        </p:txBody>
      </p:sp>
      <p:sp>
        <p:nvSpPr>
          <p:cNvPr id="523271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23272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23274" name="Picture 10" descr="Punti di compress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357298"/>
            <a:ext cx="6908800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5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2531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esterne</a:t>
            </a:r>
          </a:p>
        </p:txBody>
      </p:sp>
      <p:sp>
        <p:nvSpPr>
          <p:cNvPr id="525319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25320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25323" name="Picture 11" descr="Punti di compress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663" y="1447800"/>
            <a:ext cx="6215062" cy="4772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6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2634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esterne</a:t>
            </a:r>
          </a:p>
        </p:txBody>
      </p:sp>
      <p:sp>
        <p:nvSpPr>
          <p:cNvPr id="526343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26344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6346" name="Rectangle 10"/>
          <p:cNvSpPr>
            <a:spLocks noChangeArrowheads="1"/>
          </p:cNvSpPr>
          <p:nvPr/>
        </p:nvSpPr>
        <p:spPr bwMode="auto">
          <a:xfrm>
            <a:off x="744538" y="1600200"/>
            <a:ext cx="7654925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Altra metodologia per fermare un'emorragia è quella dell'utilizzo del laccio emostatico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Il laccio emostatico è uno strumento che, comprimendo il vaso sanguigno contro un piano duro, impedisce il flusso sanguigno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Il laccio può essere di gomma o di stoffa</a:t>
            </a:r>
            <a:endParaRPr lang="en-US" sz="2800" b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7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2736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esterne</a:t>
            </a:r>
          </a:p>
        </p:txBody>
      </p:sp>
      <p:sp>
        <p:nvSpPr>
          <p:cNvPr id="527367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27368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7369" name="Rectangle 9"/>
          <p:cNvSpPr>
            <a:spLocks noChangeArrowheads="1"/>
          </p:cNvSpPr>
          <p:nvPr/>
        </p:nvSpPr>
        <p:spPr bwMode="auto">
          <a:xfrm>
            <a:off x="744538" y="1600200"/>
            <a:ext cx="7654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</p:txBody>
      </p:sp>
      <p:sp>
        <p:nvSpPr>
          <p:cNvPr id="527371" name="Rectangle 11"/>
          <p:cNvSpPr>
            <a:spLocks noChangeArrowheads="1"/>
          </p:cNvSpPr>
          <p:nvPr/>
        </p:nvSpPr>
        <p:spPr bwMode="auto">
          <a:xfrm>
            <a:off x="812800" y="1676400"/>
            <a:ext cx="792480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 Il laccio di gomma va usato in caso di :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en-US" sz="2800" b="0">
              <a:solidFill>
                <a:schemeClr val="tx1"/>
              </a:solidFill>
            </a:endParaRPr>
          </a:p>
          <a:p>
            <a:pPr marL="914400" lvl="1" indent="-457200">
              <a:lnSpc>
                <a:spcPct val="10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 amputazione</a:t>
            </a:r>
            <a:r>
              <a:rPr lang="en-US" sz="2800" b="0">
                <a:solidFill>
                  <a:srgbClr val="FFFFFF"/>
                </a:solidFill>
              </a:rPr>
              <a:t> </a:t>
            </a:r>
          </a:p>
          <a:p>
            <a:pPr marL="914400" lvl="1" indent="-457200">
              <a:lnSpc>
                <a:spcPct val="10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 schiacciamento di un arto</a:t>
            </a:r>
          </a:p>
          <a:p>
            <a:pPr marL="914400" lvl="1" indent="-457200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endParaRPr lang="en-US" sz="2800" b="0">
              <a:solidFill>
                <a:srgbClr val="FFFFFF"/>
              </a:solidFill>
              <a:cs typeface="Times New Roman" pitchFamily="18" charset="0"/>
            </a:endParaRPr>
          </a:p>
          <a:p>
            <a:pPr marL="914400" lvl="1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800" b="0">
                <a:solidFill>
                  <a:srgbClr val="FFFFFF"/>
                </a:solidFill>
              </a:rPr>
              <a:t> 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 Esso impedisce al sangue di passare e va messo a monte della ferita</a:t>
            </a:r>
            <a:endParaRPr lang="en-US" sz="2800" b="0"/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2839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esterne</a:t>
            </a:r>
          </a:p>
        </p:txBody>
      </p:sp>
      <p:sp>
        <p:nvSpPr>
          <p:cNvPr id="528391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28392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8393" name="Rectangle 9"/>
          <p:cNvSpPr>
            <a:spLocks noChangeArrowheads="1"/>
          </p:cNvSpPr>
          <p:nvPr/>
        </p:nvSpPr>
        <p:spPr bwMode="auto">
          <a:xfrm>
            <a:off x="744538" y="1600200"/>
            <a:ext cx="7654925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Il laccio di stoffa si usa in caso di emorragie poichè lascia passare un po' di sangue e permette una parziale ossigenazione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Va messo agli arti e a monte della ferita in caso di emorragia arteriosa e a valle in quelle venose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Attenzione a non togliere il laccio una volta messo</a:t>
            </a: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9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2941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interne</a:t>
            </a:r>
          </a:p>
        </p:txBody>
      </p:sp>
      <p:sp>
        <p:nvSpPr>
          <p:cNvPr id="529415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29416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9417" name="Rectangle 9"/>
          <p:cNvSpPr>
            <a:spLocks noChangeArrowheads="1"/>
          </p:cNvSpPr>
          <p:nvPr/>
        </p:nvSpPr>
        <p:spPr bwMode="auto">
          <a:xfrm>
            <a:off x="744538" y="1600200"/>
            <a:ext cx="7654925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Sintomi dello stato di shock :</a:t>
            </a:r>
            <a:r>
              <a:rPr lang="it-IT" sz="2800" b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pallore estremo (cianosi delle labbra)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cute fredda e umida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brividi, tremore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polso piccolo e frequente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respiro rapido e superficiale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agitazione e poi sonnolenza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9BB-D4E2-4F3B-B930-F98FD4E4CCE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 descr="circolazione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6" r="30469" b="9957"/>
          <a:stretch/>
        </p:blipFill>
        <p:spPr bwMode="auto">
          <a:xfrm>
            <a:off x="323528" y="260648"/>
            <a:ext cx="4942795" cy="6355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0074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3043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interne</a:t>
            </a:r>
          </a:p>
        </p:txBody>
      </p:sp>
      <p:sp>
        <p:nvSpPr>
          <p:cNvPr id="530439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30440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0441" name="Rectangle 9"/>
          <p:cNvSpPr>
            <a:spLocks noChangeArrowheads="1"/>
          </p:cNvSpPr>
          <p:nvPr/>
        </p:nvSpPr>
        <p:spPr bwMode="auto">
          <a:xfrm>
            <a:off x="744538" y="1600200"/>
            <a:ext cx="7654925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Il trattamento consiste in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mettere l'infortunato in posizione antishock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coprirlo (non usare borse calde)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non somministrare caffè nè stimolanti per il cuore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non somministrare alcoolici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ospedalizzazione immediata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3146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interne</a:t>
            </a:r>
          </a:p>
        </p:txBody>
      </p:sp>
      <p:sp>
        <p:nvSpPr>
          <p:cNvPr id="531463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31464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1465" name="Rectangle 9"/>
          <p:cNvSpPr>
            <a:spLocks noChangeArrowheads="1"/>
          </p:cNvSpPr>
          <p:nvPr/>
        </p:nvSpPr>
        <p:spPr bwMode="auto">
          <a:xfrm>
            <a:off x="744538" y="1600200"/>
            <a:ext cx="7654925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Sintomi dello stato di shock :</a:t>
            </a:r>
            <a:r>
              <a:rPr lang="it-IT" sz="2800" b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pallore estremo (cianosi delle labbra)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cute fredda e umida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brividi, tremore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polso piccolo e frequente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respiro rapido e superficiale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agitazione e poi sonnolenza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32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3248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esteriorizzate</a:t>
            </a:r>
          </a:p>
        </p:txBody>
      </p:sp>
      <p:sp>
        <p:nvSpPr>
          <p:cNvPr id="532487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32488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489" name="Rectangle 9"/>
          <p:cNvSpPr>
            <a:spLocks noChangeArrowheads="1"/>
          </p:cNvSpPr>
          <p:nvPr/>
        </p:nvSpPr>
        <p:spPr bwMode="auto">
          <a:xfrm>
            <a:off x="744538" y="1989138"/>
            <a:ext cx="7654925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b="0">
                <a:solidFill>
                  <a:srgbClr val="FFFFFF"/>
                </a:solidFill>
                <a:cs typeface="Times New Roman" pitchFamily="18" charset="0"/>
              </a:rPr>
              <a:t> In questo caso la perdita di sangue avviene all'interno del corpo con successiva fuoriuscita all'esterno attraverso un orifizio naturale (orecchio, naso, ecc.)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02CE3-41EC-408F-9646-C8B28EAE1B11}" type="slidenum">
              <a:rPr lang="en-US"/>
              <a:pPr/>
              <a:t>153</a:t>
            </a:fld>
            <a:endParaRPr lang="en-US"/>
          </a:p>
        </p:txBody>
      </p:sp>
      <p:sp>
        <p:nvSpPr>
          <p:cNvPr id="139059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905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390596" name="Rectangle 4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esteriorizzate</a:t>
            </a:r>
          </a:p>
        </p:txBody>
      </p:sp>
      <p:sp>
        <p:nvSpPr>
          <p:cNvPr id="1390597" name="Rectangle 5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1390598" name="Text Box 6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90599" name="Rectangle 7"/>
          <p:cNvSpPr>
            <a:spLocks noChangeArrowheads="1"/>
          </p:cNvSpPr>
          <p:nvPr/>
        </p:nvSpPr>
        <p:spPr bwMode="auto">
          <a:xfrm>
            <a:off x="744538" y="1371600"/>
            <a:ext cx="7654925" cy="661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it-IT" sz="3200" b="0">
                <a:solidFill>
                  <a:srgbClr val="FFFFFF"/>
                </a:solidFill>
                <a:cs typeface="Times New Roman" pitchFamily="18" charset="0"/>
              </a:rPr>
              <a:t>L'otorragia è l'emissione di sangue dall'orecchio e può essere provocata da traumi locali (come la rottura della membrana timpanica) a carico dell'orecchio stesso o può derivare da un'emorragia cranica per rottura della base cranica media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32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3200" b="0">
                <a:solidFill>
                  <a:srgbClr val="FFFFFF"/>
                </a:solidFill>
                <a:cs typeface="Times New Roman" pitchFamily="18" charset="0"/>
              </a:rPr>
              <a:t> I sintomi sono fuoriuscita di sangue dal padiglione auricolare e forte dolore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32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3351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esteriorizzate</a:t>
            </a:r>
          </a:p>
        </p:txBody>
      </p:sp>
      <p:sp>
        <p:nvSpPr>
          <p:cNvPr id="533511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33512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3513" name="Rectangle 9"/>
          <p:cNvSpPr>
            <a:spLocks noChangeArrowheads="1"/>
          </p:cNvSpPr>
          <p:nvPr/>
        </p:nvSpPr>
        <p:spPr bwMode="auto">
          <a:xfrm>
            <a:off x="744538" y="1371600"/>
            <a:ext cx="7654925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La terapia extraospedaliera dell'otorragia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chiamare il </a:t>
            </a:r>
            <a:r>
              <a:rPr lang="it-IT" b="0">
                <a:solidFill>
                  <a:srgbClr val="FFFFFF"/>
                </a:solidFill>
                <a:cs typeface="Times New Roman" pitchFamily="18" charset="0"/>
              </a:rPr>
              <a:t>118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Non usare mai cotton fioc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34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3453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emorragie esteriorizzate</a:t>
            </a:r>
          </a:p>
        </p:txBody>
      </p:sp>
      <p:sp>
        <p:nvSpPr>
          <p:cNvPr id="534535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34536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4537" name="Rectangle 9"/>
          <p:cNvSpPr>
            <a:spLocks noChangeArrowheads="1"/>
          </p:cNvSpPr>
          <p:nvPr/>
        </p:nvSpPr>
        <p:spPr bwMode="auto">
          <a:xfrm>
            <a:off x="744538" y="1295400"/>
            <a:ext cx="7654925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L'epistassi è la fuoriuscita di sangue dal naso per cause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locali (fragilità capillare, traumi)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generali (ipertensione arteriosa)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Il trattamento extraospedaliero consiste in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far sedere la persona con la testa in avanti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comprimere le narici fra due dita per 10’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applicare ghiaccio alla radice del naso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3555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 corpi estranei oculari</a:t>
            </a:r>
          </a:p>
        </p:txBody>
      </p:sp>
      <p:sp>
        <p:nvSpPr>
          <p:cNvPr id="535559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35560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5561" name="Rectangle 9"/>
          <p:cNvSpPr>
            <a:spLocks noChangeArrowheads="1"/>
          </p:cNvSpPr>
          <p:nvPr/>
        </p:nvSpPr>
        <p:spPr bwMode="auto">
          <a:xfrm>
            <a:off x="338138" y="1295400"/>
            <a:ext cx="8467725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Un corpo estraneo oculare può essere rappresentato da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pulviscolo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fuliggine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polvere di legno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polvere di metallo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Non strofinare mai l'occhio al fine di evitare la penetrazione del corpo estraneo in profondità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37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3760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 corpi estranei oculari</a:t>
            </a:r>
          </a:p>
        </p:txBody>
      </p:sp>
      <p:sp>
        <p:nvSpPr>
          <p:cNvPr id="537607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37608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7609" name="Rectangle 9"/>
          <p:cNvSpPr>
            <a:spLocks noChangeArrowheads="1"/>
          </p:cNvSpPr>
          <p:nvPr/>
        </p:nvSpPr>
        <p:spPr bwMode="auto">
          <a:xfrm>
            <a:off x="744538" y="1295400"/>
            <a:ext cx="8061325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 sintomi sono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vivo bruciore oculare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dolore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arrossamento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lacrimazione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disturbi visivi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ipersensibilità alla luce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3863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 corpi estranei oculari</a:t>
            </a:r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38632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8633" name="Rectangle 9"/>
          <p:cNvSpPr>
            <a:spLocks noChangeArrowheads="1"/>
          </p:cNvSpPr>
          <p:nvPr/>
        </p:nvSpPr>
        <p:spPr bwMode="auto">
          <a:xfrm>
            <a:off x="541338" y="1600200"/>
            <a:ext cx="8264525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Che cosa fare: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eventuale lavaggio oculare con H</a:t>
            </a:r>
            <a:r>
              <a:rPr lang="it-IT" sz="1200" b="0">
                <a:solidFill>
                  <a:srgbClr val="FFFFFF"/>
                </a:solidFill>
                <a:cs typeface="Times New Roman" pitchFamily="18" charset="0"/>
              </a:rPr>
              <a:t>2</a:t>
            </a: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0 sterile (fisiologica)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copertura di entrambi gli occhi con garze appena appoggiate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Che cosa non fare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non permettere lo strofinamento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non aprire con forza le palpebre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non rimuovere le lenti a contatto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non rimuovere il corpo estraneo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3965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Folgorazione</a:t>
            </a:r>
          </a:p>
        </p:txBody>
      </p:sp>
      <p:sp>
        <p:nvSpPr>
          <p:cNvPr id="539655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39656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9657" name="Rectangle 9"/>
          <p:cNvSpPr>
            <a:spLocks noChangeArrowheads="1"/>
          </p:cNvSpPr>
          <p:nvPr/>
        </p:nvSpPr>
        <p:spPr bwMode="auto">
          <a:xfrm>
            <a:off x="541338" y="1600200"/>
            <a:ext cx="8264525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E' il passaggio di corrente elettrica attraverso il corpo umano e provoca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ustioni (marchio elettrico)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contrazione dei muscoli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arresto cardio-respiratorio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22" name="Picture 2" descr="C:\Documents and Settings\lucchini-36377.HSG\Impostazioni locali\Temporary Internet Files\Content.IE5\SOSSYLWE\MPj038580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429132"/>
            <a:ext cx="2822569" cy="1785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290"/>
            <a:ext cx="1571636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742748011"/>
              </p:ext>
            </p:extLst>
          </p:nvPr>
        </p:nvGraphicFramePr>
        <p:xfrm>
          <a:off x="0" y="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00100" y="428604"/>
            <a:ext cx="7772400" cy="1143000"/>
          </a:xfrm>
        </p:spPr>
        <p:txBody>
          <a:bodyPr/>
          <a:lstStyle/>
          <a:p>
            <a:pPr algn="r"/>
            <a:r>
              <a:rPr lang="it-IT" sz="3200" dirty="0" smtClean="0"/>
              <a:t>Assenza di flusso ematico ( no O</a:t>
            </a:r>
            <a:r>
              <a:rPr lang="it-IT" sz="3200" baseline="-25000" dirty="0" smtClean="0"/>
              <a:t>2</a:t>
            </a:r>
            <a:r>
              <a:rPr lang="it-IT" sz="3200" dirty="0" smtClean="0"/>
              <a:t> )</a:t>
            </a:r>
            <a:endParaRPr lang="it-IT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42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4272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Folgorazione</a:t>
            </a:r>
          </a:p>
        </p:txBody>
      </p:sp>
      <p:sp>
        <p:nvSpPr>
          <p:cNvPr id="542727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42728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2729" name="Rectangle 9"/>
          <p:cNvSpPr>
            <a:spLocks noChangeArrowheads="1"/>
          </p:cNvSpPr>
          <p:nvPr/>
        </p:nvSpPr>
        <p:spPr bwMode="auto">
          <a:xfrm>
            <a:off x="541338" y="1600200"/>
            <a:ext cx="8264525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La gravità dei quadri è in rapporto a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intensità della corrente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durata di esposizione del corpo 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presenza di strutture isolanti il soggetto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437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4375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Folgorazione</a:t>
            </a:r>
          </a:p>
        </p:txBody>
      </p:sp>
      <p:sp>
        <p:nvSpPr>
          <p:cNvPr id="543751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43752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3753" name="Rectangle 9"/>
          <p:cNvSpPr>
            <a:spLocks noChangeArrowheads="1"/>
          </p:cNvSpPr>
          <p:nvPr/>
        </p:nvSpPr>
        <p:spPr bwMode="auto">
          <a:xfrm>
            <a:off x="541338" y="1600200"/>
            <a:ext cx="8264525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Che cosa fare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interrompere il circuito elettrico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rianimare il soggetto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se è cosciente: posizione di sicurezza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valutare la gravità delle ustioni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porre garze sterili sulle lesioni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ospedalizzare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44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4477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Ustioni</a:t>
            </a:r>
          </a:p>
        </p:txBody>
      </p:sp>
      <p:sp>
        <p:nvSpPr>
          <p:cNvPr id="544775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44776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4777" name="Rectangle 9"/>
          <p:cNvSpPr>
            <a:spLocks noChangeArrowheads="1"/>
          </p:cNvSpPr>
          <p:nvPr/>
        </p:nvSpPr>
        <p:spPr bwMode="auto">
          <a:xfrm>
            <a:off x="541338" y="1600200"/>
            <a:ext cx="8264525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Sono lesioni che interessano la pelle e ciò che è sottostante e sono provocate da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sostanze chimiche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fonti di calore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agenti fisici (raggi solari, elettricità, fonti radioattive)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4579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Ustioni</a:t>
            </a:r>
          </a:p>
        </p:txBody>
      </p:sp>
      <p:sp>
        <p:nvSpPr>
          <p:cNvPr id="545799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45800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5801" name="Rectangle 9"/>
          <p:cNvSpPr>
            <a:spLocks noChangeArrowheads="1"/>
          </p:cNvSpPr>
          <p:nvPr/>
        </p:nvSpPr>
        <p:spPr bwMode="auto">
          <a:xfrm>
            <a:off x="338138" y="1219200"/>
            <a:ext cx="8602662" cy="771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Complicanze :</a:t>
            </a:r>
            <a:br>
              <a:rPr lang="it-IT" sz="2800" b="0">
                <a:solidFill>
                  <a:srgbClr val="FFFFFF"/>
                </a:solidFill>
                <a:cs typeface="Times New Roman" pitchFamily="18" charset="0"/>
              </a:rPr>
            </a:b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Infezioni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Shock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Classificazione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 grado (strato superficiale) : rossore, gonfiore, dolenzia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II grado (danno più profondo) : vescicole piene di liquido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III grado (morte dei tessuti) : necrosi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4682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Ustioni</a:t>
            </a:r>
          </a:p>
        </p:txBody>
      </p:sp>
      <p:sp>
        <p:nvSpPr>
          <p:cNvPr id="546823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6825" name="Rectangle 9"/>
          <p:cNvSpPr>
            <a:spLocks noChangeArrowheads="1"/>
          </p:cNvSpPr>
          <p:nvPr/>
        </p:nvSpPr>
        <p:spPr bwMode="auto">
          <a:xfrm>
            <a:off x="541338" y="1371600"/>
            <a:ext cx="8264525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La gravità dipende da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 profondità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 sede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 estensione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 natura dell'agente ustionante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L'intervento consiste in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 arrestare l'azione lesiva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 usare acqua ed estintori in caso di abiti in fiamme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400" b="0">
                <a:solidFill>
                  <a:srgbClr val="FFFFFF"/>
                </a:solidFill>
                <a:cs typeface="Times New Roman" pitchFamily="18" charset="0"/>
              </a:rPr>
              <a:t> coprire con garze o teli sterili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478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4784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Ustioni : indicazioni di carattere generale</a:t>
            </a:r>
          </a:p>
        </p:txBody>
      </p:sp>
      <p:sp>
        <p:nvSpPr>
          <p:cNvPr id="547847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47848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7849" name="Rectangle 9"/>
          <p:cNvSpPr>
            <a:spLocks noChangeArrowheads="1"/>
          </p:cNvSpPr>
          <p:nvPr/>
        </p:nvSpPr>
        <p:spPr bwMode="auto">
          <a:xfrm>
            <a:off x="541338" y="1600200"/>
            <a:ext cx="8264525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Va evitato assolutamente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la rimozione degli indumenti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di toccare con le mani le zone ustionate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l’ applicazione di pomate o sostanze varie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488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4887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Ustioni : indicazioni di carattere generale</a:t>
            </a:r>
          </a:p>
        </p:txBody>
      </p:sp>
      <p:sp>
        <p:nvSpPr>
          <p:cNvPr id="548871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48872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541338" y="1219200"/>
            <a:ext cx="8264525" cy="728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Primo soccorso nelle ustioni di I grado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sono sufficienti impacchi di acqua fredda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Primo soccorso nelle ustioni di II grado 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immergere la parte in acqua fredda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dare da bere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non rompere le vescicole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medicare con garza sterile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usare tubolare di rete per mantenere aerata la lesione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498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4989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 traumi</a:t>
            </a:r>
          </a:p>
        </p:txBody>
      </p:sp>
      <p:sp>
        <p:nvSpPr>
          <p:cNvPr id="549895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49896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Si distinguono in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contusione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distorsione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lussazione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frattura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5091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 contusione e la distorsione</a:t>
            </a:r>
          </a:p>
        </p:txBody>
      </p:sp>
      <p:sp>
        <p:nvSpPr>
          <p:cNvPr id="550919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50920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0921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La contusione è la lesione delle parti cutanee e muscolari, dovuta alla pressione o all'urto di un corpo estraneo, senza la rottura della parete cutanea, e con la formazione di ematomi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La distorsione è lo scostamento articolare temporaneo delle estremità delle ossa di una articolazione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5194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 contusione e la distorsione</a:t>
            </a:r>
          </a:p>
        </p:txBody>
      </p:sp>
      <p:sp>
        <p:nvSpPr>
          <p:cNvPr id="551943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51944" name="Text Box 8"/>
          <p:cNvSpPr txBox="1">
            <a:spLocks noChangeArrowheads="1"/>
          </p:cNvSpPr>
          <p:nvPr/>
        </p:nvSpPr>
        <p:spPr bwMode="auto">
          <a:xfrm>
            <a:off x="609600" y="1066800"/>
            <a:ext cx="81280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Contusioni e distorsioni si manifestano con :</a:t>
            </a:r>
            <a:r>
              <a:rPr lang="it-IT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dolore fisso e vivo</a:t>
            </a:r>
            <a: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gonfiore immediato</a:t>
            </a:r>
            <a: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ecchimosi o ematomi</a:t>
            </a:r>
          </a:p>
          <a:p>
            <a:pPr>
              <a:buFont typeface="Monotype Sorts" pitchFamily="2" charset="2"/>
              <a:buNone/>
            </a:pPr>
            <a:endParaRPr lang="it-IT" sz="24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L'intervento consiste in :</a:t>
            </a: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immobilizzazione e messa a riposo dell'arto</a:t>
            </a:r>
            <a:endParaRPr lang="it-IT" sz="24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applicazione di ghiaccio sulla parte lesa</a:t>
            </a:r>
          </a:p>
        </p:txBody>
      </p:sp>
      <p:sp>
        <p:nvSpPr>
          <p:cNvPr id="551945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1571636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4119907661"/>
              </p:ext>
            </p:extLst>
          </p:nvPr>
        </p:nvGraphicFramePr>
        <p:xfrm>
          <a:off x="0" y="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00100" y="428604"/>
            <a:ext cx="7772400" cy="1143000"/>
          </a:xfrm>
        </p:spPr>
        <p:txBody>
          <a:bodyPr/>
          <a:lstStyle/>
          <a:p>
            <a:pPr algn="r"/>
            <a:r>
              <a:rPr lang="it-IT" sz="3200" dirty="0" smtClean="0"/>
              <a:t>Assenza di flusso ematico ( no O</a:t>
            </a:r>
            <a:r>
              <a:rPr lang="it-IT" sz="3200" baseline="-25000" dirty="0" smtClean="0"/>
              <a:t>2</a:t>
            </a:r>
            <a:r>
              <a:rPr lang="it-IT" sz="3200" dirty="0" smtClean="0"/>
              <a:t> )</a:t>
            </a:r>
            <a:endParaRPr lang="it-IT" sz="3200" dirty="0"/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257923517"/>
              </p:ext>
            </p:extLst>
          </p:nvPr>
        </p:nvGraphicFramePr>
        <p:xfrm>
          <a:off x="32" y="2285992"/>
          <a:ext cx="914400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529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5296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 contusione e la distorsione</a:t>
            </a:r>
          </a:p>
        </p:txBody>
      </p:sp>
      <p:sp>
        <p:nvSpPr>
          <p:cNvPr id="552967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52968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812800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 seconda della gravità, si distinguono, procedendo dalla meno grave alla più grave :</a:t>
            </a: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distorsioni di primo grado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distorsioni di secondo grado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distorsioni di terzo grado</a:t>
            </a:r>
          </a:p>
          <a:p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 caso di contusione e di distorsione il soccorritore non dovrà mai applicare calore o massaggiare la parte colpita dal trauma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52969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55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5501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 lussazione</a:t>
            </a:r>
          </a:p>
        </p:txBody>
      </p:sp>
      <p:sp>
        <p:nvSpPr>
          <p:cNvPr id="555015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55016" name="Text Box 8"/>
          <p:cNvSpPr txBox="1">
            <a:spLocks noChangeArrowheads="1"/>
          </p:cNvSpPr>
          <p:nvPr/>
        </p:nvSpPr>
        <p:spPr bwMode="auto">
          <a:xfrm>
            <a:off x="609600" y="1447800"/>
            <a:ext cx="812800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 lussazione è lo spostamento permanente delle estremità ossee di una articolazione per rottura dei legamenti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Un segno caratteristico è la deformazione anatomica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L'arto va immobilizzato rispettando la posizione assunta dopo il trauma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55017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5603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 lussazione</a:t>
            </a:r>
          </a:p>
        </p:txBody>
      </p:sp>
      <p:sp>
        <p:nvSpPr>
          <p:cNvPr id="556039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56040" name="Text Box 8"/>
          <p:cNvSpPr txBox="1">
            <a:spLocks noChangeArrowheads="1"/>
          </p:cNvSpPr>
          <p:nvPr/>
        </p:nvSpPr>
        <p:spPr bwMode="auto">
          <a:xfrm>
            <a:off x="609600" y="1447800"/>
            <a:ext cx="81280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Il soccorritore non dovrà mai cercare di ridurre la lussazione: </a:t>
            </a: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tale intervento verrà effettuato da personale qualificato in ambiente specialistico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56041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5706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 frattura</a:t>
            </a:r>
          </a:p>
        </p:txBody>
      </p:sp>
      <p:sp>
        <p:nvSpPr>
          <p:cNvPr id="557063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57064" name="Text Box 8"/>
          <p:cNvSpPr txBox="1">
            <a:spLocks noChangeArrowheads="1"/>
          </p:cNvSpPr>
          <p:nvPr/>
        </p:nvSpPr>
        <p:spPr bwMode="auto">
          <a:xfrm>
            <a:off x="609600" y="1447800"/>
            <a:ext cx="8128000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 frattura è un'improvvisa interruzione della continuità di un osso determinatasi : 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 seguito dell'urto contro un oggetto e/o ad un violento trauma (frattura post-traumatica)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senza apparenti traumi in soggetti che presentino uno stato patologico particolare di indebolimento dell'osso (frattura patologica)</a:t>
            </a:r>
          </a:p>
        </p:txBody>
      </p:sp>
      <p:sp>
        <p:nvSpPr>
          <p:cNvPr id="557065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5808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 frattura</a:t>
            </a:r>
          </a:p>
        </p:txBody>
      </p:sp>
      <p:sp>
        <p:nvSpPr>
          <p:cNvPr id="558087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58088" name="Text Box 8"/>
          <p:cNvSpPr txBox="1">
            <a:spLocks noChangeArrowheads="1"/>
          </p:cNvSpPr>
          <p:nvPr/>
        </p:nvSpPr>
        <p:spPr bwMode="auto">
          <a:xfrm>
            <a:off x="609600" y="1143000"/>
            <a:ext cx="8128000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4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La frattura si distingue in :</a:t>
            </a:r>
          </a:p>
          <a:p>
            <a:pPr>
              <a:buFont typeface="Wingdings" pitchFamily="2" charset="2"/>
              <a:buNone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</a:t>
            </a:r>
          </a:p>
          <a:p>
            <a:pPr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				</a:t>
            </a:r>
          </a:p>
          <a:p>
            <a:pPr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endParaRPr lang="it-IT" sz="2800" b="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endParaRPr lang="it-IT" sz="2800" b="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Si manifesta con dolore, impotenza funzionale, limitazione del movimento, deformità, mobilità abnorme, ematoma e gonfiore</a:t>
            </a:r>
          </a:p>
          <a:p>
            <a:pPr>
              <a:buFont typeface="Monotype Sorts" pitchFamily="2" charset="2"/>
              <a:buNone/>
            </a:pPr>
            <a:endParaRPr lang="it-IT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58089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  <p:pic>
        <p:nvPicPr>
          <p:cNvPr id="558090" name="Picture 10" descr="frat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4400" y="2057400"/>
            <a:ext cx="2438400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58092" name="Picture 12" descr="frattur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338" y="2057400"/>
            <a:ext cx="2506662" cy="1252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58093" name="Text Box 13"/>
          <p:cNvSpPr txBox="1">
            <a:spLocks noChangeArrowheads="1"/>
          </p:cNvSpPr>
          <p:nvPr/>
        </p:nvSpPr>
        <p:spPr bwMode="auto">
          <a:xfrm>
            <a:off x="515966" y="4000504"/>
            <a:ext cx="1552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Composta</a:t>
            </a:r>
          </a:p>
        </p:txBody>
      </p:sp>
      <p:sp>
        <p:nvSpPr>
          <p:cNvPr id="558094" name="Text Box 14"/>
          <p:cNvSpPr txBox="1">
            <a:spLocks noChangeArrowheads="1"/>
          </p:cNvSpPr>
          <p:nvPr/>
        </p:nvSpPr>
        <p:spPr bwMode="auto">
          <a:xfrm>
            <a:off x="3360766" y="4000504"/>
            <a:ext cx="1682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Scomposta</a:t>
            </a:r>
          </a:p>
        </p:txBody>
      </p:sp>
      <p:sp>
        <p:nvSpPr>
          <p:cNvPr id="558095" name="Text Box 15"/>
          <p:cNvSpPr txBox="1">
            <a:spLocks noChangeArrowheads="1"/>
          </p:cNvSpPr>
          <p:nvPr/>
        </p:nvSpPr>
        <p:spPr bwMode="auto">
          <a:xfrm>
            <a:off x="5781704" y="4000504"/>
            <a:ext cx="28622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Scomposta Esposta</a:t>
            </a:r>
          </a:p>
        </p:txBody>
      </p:sp>
      <p:pic>
        <p:nvPicPr>
          <p:cNvPr id="558096" name="Picture 16" descr="frattur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9200" y="1981200"/>
            <a:ext cx="2635250" cy="1398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6013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 frattura</a:t>
            </a:r>
          </a:p>
        </p:txBody>
      </p:sp>
      <p:sp>
        <p:nvSpPr>
          <p:cNvPr id="560135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60136" name="Text Box 8"/>
          <p:cNvSpPr txBox="1">
            <a:spLocks noChangeArrowheads="1"/>
          </p:cNvSpPr>
          <p:nvPr/>
        </p:nvSpPr>
        <p:spPr bwMode="auto">
          <a:xfrm>
            <a:off x="609600" y="1143000"/>
            <a:ext cx="81280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Nelle fratture bisognerà impedire che l'infortunato venga mosso prima dell'arrivo del personale di pronto soccorso.</a:t>
            </a: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Comportamento generale :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slacciare (se possibile) cinture, calze, indumenti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immobilizzare l'arto solo se si deve provvedere a spostare il paziente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60137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11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6115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 frattura</a:t>
            </a:r>
          </a:p>
        </p:txBody>
      </p:sp>
      <p:sp>
        <p:nvSpPr>
          <p:cNvPr id="561159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61160" name="Text Box 8"/>
          <p:cNvSpPr txBox="1">
            <a:spLocks noChangeArrowheads="1"/>
          </p:cNvSpPr>
          <p:nvPr/>
        </p:nvSpPr>
        <p:spPr bwMode="auto">
          <a:xfrm>
            <a:off x="609600" y="1143000"/>
            <a:ext cx="81280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Ricordarsi, inoltre, di :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non forzare la parte colpita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non tentare di ristabilire la normale situazione dell'osso fratturato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prestare particolare attenzione alle fratture esposte </a:t>
            </a:r>
          </a:p>
          <a:p>
            <a:pPr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(si infettano con facilità)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61161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 traumi cranici</a:t>
            </a:r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62184" name="Text Box 8"/>
          <p:cNvSpPr txBox="1">
            <a:spLocks noChangeArrowheads="1"/>
          </p:cNvSpPr>
          <p:nvPr/>
        </p:nvSpPr>
        <p:spPr bwMode="auto">
          <a:xfrm>
            <a:off x="609600" y="838200"/>
            <a:ext cx="8128000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Il trauma cranico si manifesta, nelle forme gravi, con uno o più dei seguenti sintomi :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incoscienza, sonnolenza, disorientamento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sangue che fuoriesce dal naso, dalla bocca, dall'orecchio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paralisi di un lato del corpo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vomito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vertigine e cefalea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6320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 traumi cranici</a:t>
            </a:r>
          </a:p>
        </p:txBody>
      </p:sp>
      <p:sp>
        <p:nvSpPr>
          <p:cNvPr id="563207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63208" name="Text Box 8"/>
          <p:cNvSpPr txBox="1">
            <a:spLocks noChangeArrowheads="1"/>
          </p:cNvSpPr>
          <p:nvPr/>
        </p:nvSpPr>
        <p:spPr bwMode="auto">
          <a:xfrm>
            <a:off x="609600" y="685800"/>
            <a:ext cx="8128000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 pericoli sono emorragia, perdita di coscienza e arresto cardio-respiratorio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L'intervento consiste in :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accertare respiro e battito cardiaco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posizione supina se il paziente è cosciente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non bloccare la fuoriuscita di sangue dagli orifizi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non rimuovere gli oggetti conficcati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63209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6423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 traumi della colonna</a:t>
            </a:r>
          </a:p>
        </p:txBody>
      </p:sp>
      <p:sp>
        <p:nvSpPr>
          <p:cNvPr id="564231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64232" name="Text Box 8"/>
          <p:cNvSpPr txBox="1">
            <a:spLocks noChangeArrowheads="1"/>
          </p:cNvSpPr>
          <p:nvPr/>
        </p:nvSpPr>
        <p:spPr bwMode="auto">
          <a:xfrm>
            <a:off x="609600" y="685800"/>
            <a:ext cx="81280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 traumi della colonna possono essere provocati da cadute dall'alto, colpi diretti e distorsioni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Possono o meno interessare il midollo spinale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Si manifestano con dolore localizzato, impossibilità di reggersi in piedi, rigidità e perdita della sensibilità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64233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256-CF5E-4362-840B-9C23EC427554}" type="slidenum">
              <a:rPr lang="en-US"/>
              <a:pPr/>
              <a:t>18</a:t>
            </a:fld>
            <a:endParaRPr lang="en-US"/>
          </a:p>
        </p:txBody>
      </p:sp>
      <p:sp>
        <p:nvSpPr>
          <p:cNvPr id="135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2857496"/>
            <a:ext cx="8358246" cy="3686172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it-IT" dirty="0"/>
          </a:p>
          <a:p>
            <a:pPr>
              <a:lnSpc>
                <a:spcPct val="90000"/>
              </a:lnSpc>
            </a:pPr>
            <a:r>
              <a:rPr lang="it-IT" dirty="0"/>
              <a:t>Tanto più la CPR è precoce, tanto più aumenta la % di sopravvivenza</a:t>
            </a:r>
          </a:p>
          <a:p>
            <a:pPr>
              <a:lnSpc>
                <a:spcPct val="90000"/>
              </a:lnSpc>
            </a:pPr>
            <a:endParaRPr lang="it-IT" dirty="0"/>
          </a:p>
          <a:p>
            <a:pPr>
              <a:lnSpc>
                <a:spcPct val="90000"/>
              </a:lnSpc>
            </a:pPr>
            <a:r>
              <a:rPr lang="it-IT" dirty="0"/>
              <a:t>Oltre alla sopravvivenza aumenta la qualità di vita dei </a:t>
            </a:r>
            <a:r>
              <a:rPr lang="it-IT" dirty="0" err="1"/>
              <a:t>sopravvisuti</a:t>
            </a:r>
            <a:endParaRPr lang="it-IT" dirty="0"/>
          </a:p>
        </p:txBody>
      </p:sp>
      <p:pic>
        <p:nvPicPr>
          <p:cNvPr id="5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1571636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Diagramma 5"/>
          <p:cNvGraphicFramePr/>
          <p:nvPr/>
        </p:nvGraphicFramePr>
        <p:xfrm>
          <a:off x="4238612" y="0"/>
          <a:ext cx="4905388" cy="3603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Line 2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19050">
            <a:solidFill>
              <a:srgbClr val="66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6627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 traumi della colonna</a:t>
            </a:r>
          </a:p>
        </p:txBody>
      </p:sp>
      <p:sp>
        <p:nvSpPr>
          <p:cNvPr id="566279" name="Rectangle 7"/>
          <p:cNvSpPr>
            <a:spLocks noChangeArrowheads="1"/>
          </p:cNvSpPr>
          <p:nvPr/>
        </p:nvSpPr>
        <p:spPr bwMode="auto">
          <a:xfrm>
            <a:off x="609600" y="1295400"/>
            <a:ext cx="81962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566280" name="Text Box 8"/>
          <p:cNvSpPr txBox="1">
            <a:spLocks noChangeArrowheads="1"/>
          </p:cNvSpPr>
          <p:nvPr/>
        </p:nvSpPr>
        <p:spPr bwMode="auto">
          <a:xfrm>
            <a:off x="609600" y="685800"/>
            <a:ext cx="812800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Monotype Sorts" pitchFamily="2" charset="2"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Che cosa fare : 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assicurarsi della pervietà delle vie aeree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coprire con una coperta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non spostare l'infortunato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evitare ogni movimento </a:t>
            </a:r>
          </a:p>
          <a:p>
            <a:pPr>
              <a:buFont typeface="Wingdings" pitchFamily="2" charset="2"/>
              <a:buChar char="v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non somministrare bevande</a:t>
            </a:r>
          </a:p>
          <a:p>
            <a:pPr>
              <a:buFont typeface="Monotype Sort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66281" name="Rectangle 9"/>
          <p:cNvSpPr>
            <a:spLocks noChangeArrowheads="1"/>
          </p:cNvSpPr>
          <p:nvPr/>
        </p:nvSpPr>
        <p:spPr bwMode="auto">
          <a:xfrm>
            <a:off x="744538" y="1219200"/>
            <a:ext cx="8061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49253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12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 scenario di un’emergenza sanitaria</a:t>
            </a:r>
          </a:p>
        </p:txBody>
      </p:sp>
      <p:sp>
        <p:nvSpPr>
          <p:cNvPr id="949254" name="Rectangle 6"/>
          <p:cNvSpPr>
            <a:spLocks noChangeArrowheads="1"/>
          </p:cNvSpPr>
          <p:nvPr/>
        </p:nvSpPr>
        <p:spPr bwMode="auto">
          <a:xfrm>
            <a:off x="412750" y="1981200"/>
            <a:ext cx="83185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44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La scena dell'emergenza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44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Le norme comportamentali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44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50277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Lo scenario di un’emergenza sanitaria</a:t>
            </a:r>
          </a:p>
        </p:txBody>
      </p:sp>
      <p:sp>
        <p:nvSpPr>
          <p:cNvPr id="950278" name="Rectangle 6"/>
          <p:cNvSpPr>
            <a:spLocks noChangeArrowheads="1"/>
          </p:cNvSpPr>
          <p:nvPr/>
        </p:nvSpPr>
        <p:spPr bwMode="auto">
          <a:xfrm>
            <a:off x="541338" y="908050"/>
            <a:ext cx="7993062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Aspetti psicologici dell'intervento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Bisogna ricordare che la vittima di un incidente vede alterata anche la sua sfera emotiva, con reazioni intense, caratterizzate da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perdita di controllo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stato d'ansia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ostile reazione al soccorritore</a:t>
            </a:r>
            <a:endParaRPr lang="it-IT" sz="2800" b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51301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Lo scenario di un’emergenza sanitaria</a:t>
            </a:r>
          </a:p>
        </p:txBody>
      </p:sp>
      <p:sp>
        <p:nvSpPr>
          <p:cNvPr id="951302" name="Rectangle 6"/>
          <p:cNvSpPr>
            <a:spLocks noChangeArrowheads="1"/>
          </p:cNvSpPr>
          <p:nvPr/>
        </p:nvSpPr>
        <p:spPr bwMode="auto">
          <a:xfrm>
            <a:off x="541338" y="1828800"/>
            <a:ext cx="8128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In questi casi sarà indispensabile mostrare sensibilità e buon senso, mantenendo sempre un comportamento calmo, gentile, franco e deciso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L'aiuto verrà offerto e non imposto, spiegando ciò che si sta facendo</a:t>
            </a:r>
            <a:endParaRPr lang="it-IT" sz="2800" b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52325" name="Rectangle 5"/>
          <p:cNvSpPr>
            <a:spLocks noChangeArrowheads="1"/>
          </p:cNvSpPr>
          <p:nvPr/>
        </p:nvSpPr>
        <p:spPr bwMode="auto">
          <a:xfrm>
            <a:off x="0" y="333375"/>
            <a:ext cx="8669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 norme comportamentali : COSA FARE</a:t>
            </a:r>
          </a:p>
        </p:txBody>
      </p:sp>
      <p:sp>
        <p:nvSpPr>
          <p:cNvPr id="952326" name="Rectangle 6"/>
          <p:cNvSpPr>
            <a:spLocks noChangeArrowheads="1"/>
          </p:cNvSpPr>
          <p:nvPr/>
        </p:nvSpPr>
        <p:spPr bwMode="auto">
          <a:xfrm>
            <a:off x="476250" y="1916113"/>
            <a:ext cx="8128000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it-IT" sz="3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esaminare il luogo per evidenziare eventuali pericoli ambientali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allontanare i curiosi dalla vittima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mantenersi calmi ed agire con tranquillità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indossare i D.P.I.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36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E34DF-F1C1-4CDD-B300-115CAD18D255}" type="slidenum">
              <a:rPr lang="en-US"/>
              <a:pPr/>
              <a:t>185</a:t>
            </a:fld>
            <a:endParaRPr lang="en-US"/>
          </a:p>
        </p:txBody>
      </p:sp>
      <p:sp>
        <p:nvSpPr>
          <p:cNvPr id="11356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135621" name="Rectangle 5"/>
          <p:cNvSpPr>
            <a:spLocks noChangeArrowheads="1"/>
          </p:cNvSpPr>
          <p:nvPr/>
        </p:nvSpPr>
        <p:spPr bwMode="auto">
          <a:xfrm>
            <a:off x="179388" y="333375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 norme comportamentali : COSA FARE</a:t>
            </a: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476250" y="1341438"/>
            <a:ext cx="81280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esaminare l'infortunato ponendo attenzione allo stato di coscienza, al respiro, alla presenza di circolo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se la vittima non è cosciente, non respira e non ha  battito cardiaco si definisce in arresto cardiaco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Il primo soccoritore deve eseguire prontamente i  passaggi del BLS (Basic Life Support)</a:t>
            </a:r>
            <a:endParaRPr lang="it-IT" sz="32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en-US" sz="2800" b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53349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 norme comportamentali : COSA NON FARE</a:t>
            </a:r>
          </a:p>
        </p:txBody>
      </p:sp>
      <p:sp>
        <p:nvSpPr>
          <p:cNvPr id="953350" name="Rectangle 6"/>
          <p:cNvSpPr>
            <a:spLocks noChangeArrowheads="1"/>
          </p:cNvSpPr>
          <p:nvPr/>
        </p:nvSpPr>
        <p:spPr bwMode="auto">
          <a:xfrm>
            <a:off x="284163" y="1276350"/>
            <a:ext cx="8656637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</a:t>
            </a:r>
            <a:r>
              <a:rPr lang="it-IT" sz="3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non spostare l'infortunato, salvo necessità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non mettere seduta la persona incosciente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non somministrare bevande alla vittima se incosciente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non effettuare manovre rianimatorie improvvisate</a:t>
            </a:r>
            <a:endParaRPr lang="it-IT" sz="3200" b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32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54373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 norme comportamentali : COSA NON FARE</a:t>
            </a:r>
          </a:p>
        </p:txBody>
      </p:sp>
      <p:sp>
        <p:nvSpPr>
          <p:cNvPr id="954374" name="Rectangle 6"/>
          <p:cNvSpPr>
            <a:spLocks noChangeArrowheads="1"/>
          </p:cNvSpPr>
          <p:nvPr/>
        </p:nvSpPr>
        <p:spPr bwMode="auto">
          <a:xfrm>
            <a:off x="609600" y="1143000"/>
            <a:ext cx="792480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non ricomporre fratture e lussazioni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non toccare le ustioni o rompere le vesciche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non togliere corpi estranei che siano   penetrati in profondità o che abbiano  determinato emorragie in qualsiasi parte del corpo</a:t>
            </a:r>
            <a:endParaRPr lang="it-IT" sz="3200" b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4000">
                <a:solidFill>
                  <a:srgbClr val="FFFFFF"/>
                </a:solidFill>
                <a:effectLst/>
                <a:cs typeface="Times New Roman" pitchFamily="18" charset="0"/>
              </a:rPr>
              <a:t/>
            </a:r>
            <a:br>
              <a:rPr lang="it-IT" sz="4000">
                <a:solidFill>
                  <a:srgbClr val="FFFFFF"/>
                </a:solidFill>
                <a:effectLst/>
                <a:cs typeface="Times New Roman" pitchFamily="18" charset="0"/>
              </a:rPr>
            </a:br>
            <a:r>
              <a:rPr lang="it-IT" sz="4000">
                <a:solidFill>
                  <a:srgbClr val="FFFFFF"/>
                </a:solidFill>
                <a:effectLst/>
                <a:cs typeface="Times New Roman" pitchFamily="18" charset="0"/>
              </a:rPr>
              <a:t/>
            </a:r>
            <a:br>
              <a:rPr lang="it-IT" sz="4000">
                <a:solidFill>
                  <a:srgbClr val="FFFFFF"/>
                </a:solidFill>
                <a:effectLst/>
                <a:cs typeface="Times New Roman" pitchFamily="18" charset="0"/>
              </a:rPr>
            </a:br>
            <a:r>
              <a:rPr lang="it-IT" sz="4000">
                <a:solidFill>
                  <a:srgbClr val="FFFFFF"/>
                </a:solidFill>
                <a:effectLst/>
                <a:cs typeface="Times New Roman" pitchFamily="18" charset="0"/>
              </a:rPr>
              <a:t/>
            </a:r>
            <a:br>
              <a:rPr lang="it-IT" sz="4000">
                <a:solidFill>
                  <a:srgbClr val="FFFFFF"/>
                </a:solidFill>
                <a:effectLst/>
                <a:cs typeface="Times New Roman" pitchFamily="18" charset="0"/>
              </a:rPr>
            </a:br>
            <a:r>
              <a:rPr lang="it-IT" sz="4000">
                <a:solidFill>
                  <a:srgbClr val="FFFFFF"/>
                </a:solidFill>
                <a:effectLst/>
              </a:rPr>
              <a:t/>
            </a:r>
            <a:br>
              <a:rPr lang="it-IT" sz="4000">
                <a:solidFill>
                  <a:srgbClr val="FFFFFF"/>
                </a:solidFill>
                <a:effectLst/>
              </a:rPr>
            </a:br>
            <a:endParaRPr lang="it-IT" sz="4000">
              <a:solidFill>
                <a:srgbClr val="FFFFFF"/>
              </a:solidFill>
              <a:effectLst/>
            </a:endParaRPr>
          </a:p>
        </p:txBody>
      </p:sp>
      <p:sp>
        <p:nvSpPr>
          <p:cNvPr id="955397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b="0"/>
              <a:t>Le prime fasi del soccorso</a:t>
            </a:r>
          </a:p>
        </p:txBody>
      </p:sp>
      <p:sp>
        <p:nvSpPr>
          <p:cNvPr id="955398" name="Rectangle 6"/>
          <p:cNvSpPr>
            <a:spLocks noChangeArrowheads="1"/>
          </p:cNvSpPr>
          <p:nvPr/>
        </p:nvSpPr>
        <p:spPr bwMode="auto">
          <a:xfrm>
            <a:off x="539750" y="908050"/>
            <a:ext cx="889000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endParaRPr lang="it-IT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b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Prime fasi del soccorso</a:t>
            </a:r>
            <a:r>
              <a:rPr lang="it-IT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endParaRPr lang="it-IT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valutazione della vittima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endParaRPr lang="it-IT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sequenza degli interventi da eseguire (protocolli d'intervento)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b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56421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 valutazione dell’infortunato</a:t>
            </a:r>
          </a:p>
        </p:txBody>
      </p:sp>
      <p:sp>
        <p:nvSpPr>
          <p:cNvPr id="956422" name="Rectangle 6"/>
          <p:cNvSpPr>
            <a:spLocks noChangeArrowheads="1"/>
          </p:cNvSpPr>
          <p:nvPr/>
        </p:nvSpPr>
        <p:spPr bwMode="auto">
          <a:xfrm>
            <a:off x="609600" y="1143000"/>
            <a:ext cx="7856538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36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3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La </a:t>
            </a:r>
            <a:r>
              <a:rPr lang="it-IT" sz="3600" b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valutazione della vittima</a:t>
            </a:r>
            <a:r>
              <a:rPr lang="it-IT" sz="3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rappresenta il primo passo per affrontare tutte le manovre di soccorso ed ha lo scopo di identificare e correggere tutte le situazioni che minacciano la vita del paziente stesso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36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93E1-5966-48CC-A13F-CBE126F026B0}" type="slidenum">
              <a:rPr lang="en-US"/>
              <a:pPr/>
              <a:t>19</a:t>
            </a:fld>
            <a:endParaRPr lang="en-US"/>
          </a:p>
        </p:txBody>
      </p:sp>
      <p:pic>
        <p:nvPicPr>
          <p:cNvPr id="1359876" name="Objec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268"/>
            <a:ext cx="9144000" cy="6232732"/>
          </a:xfrm>
          <a:prstGeom prst="rect">
            <a:avLst/>
          </a:prstGeom>
        </p:spPr>
      </p:pic>
      <p:sp>
        <p:nvSpPr>
          <p:cNvPr id="1359877" name="Rectangle 5"/>
          <p:cNvSpPr>
            <a:spLocks noChangeArrowheads="1"/>
          </p:cNvSpPr>
          <p:nvPr/>
        </p:nvSpPr>
        <p:spPr bwMode="auto">
          <a:xfrm>
            <a:off x="214282" y="5786454"/>
            <a:ext cx="830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buFont typeface="Monotype Sorts" pitchFamily="2" charset="2"/>
              <a:buNone/>
            </a:pPr>
            <a:r>
              <a:rPr lang="it-IT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</a:t>
            </a:r>
          </a:p>
        </p:txBody>
      </p:sp>
      <p:sp>
        <p:nvSpPr>
          <p:cNvPr id="1359879" name="Text Box 7"/>
          <p:cNvSpPr txBox="1">
            <a:spLocks noChangeArrowheads="1"/>
          </p:cNvSpPr>
          <p:nvPr/>
        </p:nvSpPr>
        <p:spPr bwMode="auto">
          <a:xfrm>
            <a:off x="3355975" y="6237288"/>
            <a:ext cx="2474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 typeface="Monotype Sorts" pitchFamily="2" charset="2"/>
              <a:buNone/>
            </a:pPr>
            <a:r>
              <a:rPr lang="it-IT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Minuti dall’evento</a:t>
            </a:r>
          </a:p>
        </p:txBody>
      </p:sp>
      <p:sp>
        <p:nvSpPr>
          <p:cNvPr id="1359880" name="Line 8"/>
          <p:cNvSpPr>
            <a:spLocks noChangeShapeType="1"/>
          </p:cNvSpPr>
          <p:nvPr/>
        </p:nvSpPr>
        <p:spPr bwMode="auto">
          <a:xfrm>
            <a:off x="2524125" y="1341438"/>
            <a:ext cx="5568950" cy="3527425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59881" name="Text Box 9"/>
          <p:cNvSpPr txBox="1">
            <a:spLocks noChangeArrowheads="1"/>
          </p:cNvSpPr>
          <p:nvPr/>
        </p:nvSpPr>
        <p:spPr bwMode="auto">
          <a:xfrm>
            <a:off x="1590675" y="2349500"/>
            <a:ext cx="6435725" cy="1797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indent="-342900" algn="ctr">
              <a:buFont typeface="Monotype Sorts" pitchFamily="2" charset="2"/>
              <a:buNone/>
            </a:pPr>
            <a:r>
              <a:rPr lang="it-IT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 ogni minuto di ritardo</a:t>
            </a:r>
          </a:p>
          <a:p>
            <a:pPr marL="342900" indent="-342900" algn="ctr">
              <a:buFont typeface="Monotype Sorts" pitchFamily="2" charset="2"/>
              <a:buNone/>
            </a:pPr>
            <a:r>
              <a:rPr lang="it-IT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 perde dal 7 al 10% </a:t>
            </a:r>
          </a:p>
          <a:p>
            <a:pPr marL="342900" indent="-342900" algn="ctr">
              <a:buFont typeface="Monotype Sorts" pitchFamily="2" charset="2"/>
              <a:buNone/>
            </a:pPr>
            <a:r>
              <a:rPr lang="it-IT" sz="32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 probabilità di sopravvivenza</a:t>
            </a:r>
          </a:p>
        </p:txBody>
      </p:sp>
      <p:sp>
        <p:nvSpPr>
          <p:cNvPr id="11" name="Freccia a destra 10"/>
          <p:cNvSpPr/>
          <p:nvPr/>
        </p:nvSpPr>
        <p:spPr bwMode="auto">
          <a:xfrm rot="18588050">
            <a:off x="885821" y="5301944"/>
            <a:ext cx="797972" cy="428628"/>
          </a:xfrm>
          <a:prstGeom prst="righ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FF9900"/>
              </a:buClr>
              <a:buSzTx/>
              <a:buFont typeface="Monotype Sorts" pitchFamily="2" charset="2"/>
              <a:buChar char="3"/>
              <a:tabLst/>
            </a:pPr>
            <a:endParaRPr kumimoji="0" lang="it-IT" sz="40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85728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5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9881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2BF2E-C847-4A7C-8ABA-9E10D08F05DC}" type="slidenum">
              <a:rPr lang="en-US"/>
              <a:pPr/>
              <a:t>190</a:t>
            </a:fld>
            <a:endParaRPr lang="en-US"/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137669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 valutazione dell’infortunato</a:t>
            </a:r>
          </a:p>
        </p:txBody>
      </p:sp>
      <p:sp>
        <p:nvSpPr>
          <p:cNvPr id="1137670" name="Rectangle 6"/>
          <p:cNvSpPr>
            <a:spLocks noChangeArrowheads="1"/>
          </p:cNvSpPr>
          <p:nvPr/>
        </p:nvSpPr>
        <p:spPr bwMode="auto">
          <a:xfrm>
            <a:off x="609600" y="1143000"/>
            <a:ext cx="7856538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40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La valutazione è condizionata dalla natura dell'emergenza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endParaRPr lang="it-IT" sz="36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Nella valutazione della vittima di un incidente bisognerà sempre ricordare che la sua condizione è in continua evoluzione, positiva o negativa</a:t>
            </a:r>
            <a:endParaRPr lang="en-US" sz="3600" b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57445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La valutazione dell’infortunato </a:t>
            </a:r>
          </a:p>
        </p:txBody>
      </p:sp>
      <p:sp>
        <p:nvSpPr>
          <p:cNvPr id="957446" name="Rectangle 6"/>
          <p:cNvSpPr>
            <a:spLocks noChangeArrowheads="1"/>
          </p:cNvSpPr>
          <p:nvPr/>
        </p:nvSpPr>
        <p:spPr bwMode="auto">
          <a:xfrm>
            <a:off x="611188" y="908050"/>
            <a:ext cx="7856537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2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Nelle </a:t>
            </a:r>
            <a:r>
              <a:rPr lang="it-IT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prime fasi, per stabilire la priorità degli interventi, il soccorritore dovrà individuare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endParaRPr lang="it-IT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i disturbi che minacciano la sopravvivenza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endParaRPr lang="it-IT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le patologie che non rappresentano un problema di immediata urgenza</a:t>
            </a:r>
            <a:endParaRPr lang="it-IT" sz="3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32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30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47663" y="188913"/>
            <a:ext cx="8194675" cy="914400"/>
          </a:xfrm>
        </p:spPr>
        <p:txBody>
          <a:bodyPr/>
          <a:lstStyle/>
          <a:p>
            <a:pPr algn="l"/>
            <a:r>
              <a:rPr lang="it-IT" sz="4400" dirty="0">
                <a:solidFill>
                  <a:srgbClr val="FFFF00"/>
                </a:solidFill>
              </a:rPr>
              <a:t>Il soccorritore e </a:t>
            </a:r>
          </a:p>
          <a:p>
            <a:pPr algn="l"/>
            <a:r>
              <a:rPr lang="it-IT" sz="4400" dirty="0">
                <a:solidFill>
                  <a:srgbClr val="FFFF00"/>
                </a:solidFill>
              </a:rPr>
              <a:t>le manovre sanitarie</a:t>
            </a:r>
          </a:p>
        </p:txBody>
      </p:sp>
      <p:sp>
        <p:nvSpPr>
          <p:cNvPr id="930822" name="Rectangle 6"/>
          <p:cNvSpPr>
            <a:spLocks noChangeArrowheads="1"/>
          </p:cNvSpPr>
          <p:nvPr/>
        </p:nvSpPr>
        <p:spPr bwMode="auto">
          <a:xfrm>
            <a:off x="284163" y="1989138"/>
            <a:ext cx="8639175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Manovre eseguibili da un soccorritore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valutazione delle Funzioni Vitali e delle principali alterazioni</a:t>
            </a:r>
            <a:r>
              <a:rPr lang="it-IT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36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it-IT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Respirazione Artificiale</a:t>
            </a:r>
            <a:r>
              <a:rPr lang="it-IT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e </a:t>
            </a:r>
            <a:r>
              <a:rPr lang="it-IT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Massaggio Cardiaco Esterno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4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93E1-5966-48CC-A13F-CBE126F026B0}" type="slidenum">
              <a:rPr lang="en-US"/>
              <a:pPr/>
              <a:t>20</a:t>
            </a:fld>
            <a:endParaRPr lang="en-US"/>
          </a:p>
        </p:txBody>
      </p:sp>
      <p:pic>
        <p:nvPicPr>
          <p:cNvPr id="1359876" name="Objec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9144000" cy="6232732"/>
          </a:xfrm>
          <a:prstGeom prst="rect">
            <a:avLst/>
          </a:prstGeom>
        </p:spPr>
      </p:pic>
      <p:sp>
        <p:nvSpPr>
          <p:cNvPr id="1359877" name="Rectangle 5"/>
          <p:cNvSpPr>
            <a:spLocks noChangeArrowheads="1"/>
          </p:cNvSpPr>
          <p:nvPr/>
        </p:nvSpPr>
        <p:spPr bwMode="auto">
          <a:xfrm>
            <a:off x="214282" y="5786454"/>
            <a:ext cx="8302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buFont typeface="Monotype Sorts" pitchFamily="2" charset="2"/>
              <a:buNone/>
            </a:pPr>
            <a:r>
              <a:rPr lang="it-IT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</a:t>
            </a:r>
          </a:p>
        </p:txBody>
      </p:sp>
      <p:sp>
        <p:nvSpPr>
          <p:cNvPr id="1359879" name="Text Box 7"/>
          <p:cNvSpPr txBox="1">
            <a:spLocks noChangeArrowheads="1"/>
          </p:cNvSpPr>
          <p:nvPr/>
        </p:nvSpPr>
        <p:spPr bwMode="auto">
          <a:xfrm>
            <a:off x="3355975" y="6237288"/>
            <a:ext cx="2474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 typeface="Monotype Sorts" pitchFamily="2" charset="2"/>
              <a:buNone/>
            </a:pPr>
            <a:r>
              <a:rPr lang="it-IT" sz="200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Minuti dall’evento</a:t>
            </a:r>
          </a:p>
        </p:txBody>
      </p:sp>
      <p:sp>
        <p:nvSpPr>
          <p:cNvPr id="1359880" name="Line 8"/>
          <p:cNvSpPr>
            <a:spLocks noChangeShapeType="1"/>
          </p:cNvSpPr>
          <p:nvPr/>
        </p:nvSpPr>
        <p:spPr bwMode="auto">
          <a:xfrm>
            <a:off x="2214546" y="1142984"/>
            <a:ext cx="1714512" cy="1285884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Freccia a destra 10"/>
          <p:cNvSpPr/>
          <p:nvPr/>
        </p:nvSpPr>
        <p:spPr bwMode="auto">
          <a:xfrm rot="18588050">
            <a:off x="885821" y="5301944"/>
            <a:ext cx="797972" cy="428628"/>
          </a:xfrm>
          <a:prstGeom prst="right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FF9900"/>
              </a:buClr>
              <a:buSzTx/>
              <a:buFont typeface="Monotype Sorts" pitchFamily="2" charset="2"/>
              <a:buChar char="3"/>
              <a:tabLst/>
            </a:pPr>
            <a:endParaRPr kumimoji="0" lang="it-IT" sz="40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285728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asellaDiTesto 9"/>
          <p:cNvSpPr txBox="1"/>
          <p:nvPr/>
        </p:nvSpPr>
        <p:spPr>
          <a:xfrm>
            <a:off x="4000496" y="2143116"/>
            <a:ext cx="3351238" cy="4801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it-IT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 di intervento</a:t>
            </a:r>
            <a:endParaRPr lang="it-IT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42910" y="714356"/>
            <a:ext cx="6977063" cy="1066800"/>
          </a:xfrm>
        </p:spPr>
        <p:txBody>
          <a:bodyPr/>
          <a:lstStyle/>
          <a:p>
            <a:pPr algn="l"/>
            <a:r>
              <a:rPr lang="it-IT" sz="3600" b="1" dirty="0"/>
              <a:t>L’arresto cardiaco :</a:t>
            </a:r>
            <a:r>
              <a:rPr lang="it-IT" sz="3200" dirty="0"/>
              <a:t/>
            </a:r>
            <a:br>
              <a:rPr lang="it-IT" sz="3200" dirty="0"/>
            </a:br>
            <a:r>
              <a:rPr lang="it-IT" sz="3600" dirty="0"/>
              <a:t/>
            </a:r>
            <a:br>
              <a:rPr lang="it-IT" sz="3600" dirty="0"/>
            </a:b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1120264" name="Text Box 8"/>
          <p:cNvSpPr txBox="1">
            <a:spLocks noChangeArrowheads="1"/>
          </p:cNvSpPr>
          <p:nvPr/>
        </p:nvSpPr>
        <p:spPr bwMode="auto">
          <a:xfrm>
            <a:off x="812800" y="1599178"/>
            <a:ext cx="785653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Font typeface="Wingdings" pitchFamily="2" charset="2"/>
              <a:buChar char="§"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43% dei decessi è causato dalla patologia </a:t>
            </a:r>
            <a:r>
              <a:rPr lang="it-IT" sz="3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cardiovascolare</a:t>
            </a:r>
            <a:endParaRPr lang="it-IT" sz="32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/>
              <a:cs typeface="Gill Sans"/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Font typeface="Wingdings" pitchFamily="2" charset="2"/>
              <a:buChar char="§"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2/3 delle morti si verificano entro 2 ore dai primi sintomi &gt; </a:t>
            </a:r>
            <a:r>
              <a:rPr lang="it-IT" sz="3200" b="0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Morte Cardiaca Improvvisa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Font typeface="Wingdings" pitchFamily="2" charset="2"/>
              <a:buChar char="§"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Rilevanza del problema: 0,5-1 </a:t>
            </a:r>
            <a:r>
              <a:rPr lang="it-IT" sz="3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%</a:t>
            </a:r>
            <a:r>
              <a:rPr lang="it-IT" sz="1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0</a:t>
            </a:r>
            <a:r>
              <a:rPr lang="it-IT" sz="3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</a:t>
            </a: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anno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Font typeface="Wingdings" pitchFamily="2" charset="2"/>
              <a:buChar char="§"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Si presenta con i seguenti ritmi :</a:t>
            </a:r>
            <a:b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</a:br>
            <a:r>
              <a:rPr lang="it-IT" sz="32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FV-TV</a:t>
            </a: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, </a:t>
            </a:r>
            <a:r>
              <a:rPr lang="it-IT" sz="3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asisitolia</a:t>
            </a: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, DEM</a:t>
            </a:r>
          </a:p>
        </p:txBody>
      </p:sp>
      <p:pic>
        <p:nvPicPr>
          <p:cNvPr id="6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48" y="285728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243C-F3A3-4624-AF11-5234ADF532F8}" type="slidenum">
              <a:rPr lang="en-US"/>
              <a:pPr/>
              <a:t>22</a:t>
            </a:fld>
            <a:endParaRPr lang="en-US"/>
          </a:p>
        </p:txBody>
      </p:sp>
      <p:sp>
        <p:nvSpPr>
          <p:cNvPr id="137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1472" y="1000108"/>
            <a:ext cx="6977063" cy="1066800"/>
          </a:xfrm>
        </p:spPr>
        <p:txBody>
          <a:bodyPr/>
          <a:lstStyle/>
          <a:p>
            <a:pPr algn="l"/>
            <a:r>
              <a:rPr lang="it-IT" sz="3600" b="1" dirty="0" smtClean="0"/>
              <a:t>Cause di assenza di circolo :</a:t>
            </a:r>
            <a:r>
              <a:rPr lang="it-IT" sz="3200" dirty="0"/>
              <a:t/>
            </a:r>
            <a:br>
              <a:rPr lang="it-IT" sz="3200" dirty="0"/>
            </a:br>
            <a:r>
              <a:rPr lang="it-IT" sz="3600" dirty="0"/>
              <a:t/>
            </a:r>
            <a:br>
              <a:rPr lang="it-IT" sz="3600" dirty="0"/>
            </a:br>
            <a:endParaRPr lang="it-IT" sz="2800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ma 6"/>
          <p:cNvGraphicFramePr/>
          <p:nvPr/>
        </p:nvGraphicFramePr>
        <p:xfrm>
          <a:off x="642910" y="142852"/>
          <a:ext cx="8215370" cy="6715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48" y="285728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2928926" y="4429132"/>
            <a:ext cx="5857916" cy="1666868"/>
          </a:xfrm>
        </p:spPr>
        <p:txBody>
          <a:bodyPr/>
          <a:lstStyle/>
          <a:p>
            <a:r>
              <a:rPr lang="it-IT" sz="4000" dirty="0" smtClean="0"/>
              <a:t>Cuore fermo</a:t>
            </a:r>
          </a:p>
          <a:p>
            <a:r>
              <a:rPr lang="it-IT" sz="4000" dirty="0" smtClean="0"/>
              <a:t>Elettricamente “spento”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243C-F3A3-4624-AF11-5234ADF532F8}" type="slidenum">
              <a:rPr lang="en-US"/>
              <a:pPr/>
              <a:t>23</a:t>
            </a:fld>
            <a:endParaRPr lang="en-US"/>
          </a:p>
        </p:txBody>
      </p:sp>
      <p:graphicFrame>
        <p:nvGraphicFramePr>
          <p:cNvPr id="7" name="Diagramma 6"/>
          <p:cNvGraphicFramePr/>
          <p:nvPr/>
        </p:nvGraphicFramePr>
        <p:xfrm>
          <a:off x="357158" y="-357214"/>
          <a:ext cx="8215370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48" y="285728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9BB-D4E2-4F3B-B930-F98FD4E4CCE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426434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6562" t="24768" r="27865" b="30093"/>
          <a:stretch>
            <a:fillRect/>
          </a:stretch>
        </p:blipFill>
        <p:spPr bwMode="auto">
          <a:xfrm>
            <a:off x="2143108" y="1928802"/>
            <a:ext cx="4929222" cy="3661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sellaDiTesto 5"/>
          <p:cNvSpPr txBox="1"/>
          <p:nvPr/>
        </p:nvSpPr>
        <p:spPr>
          <a:xfrm>
            <a:off x="500034" y="540162"/>
            <a:ext cx="7742574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b="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Nodo seno-atriale (centro elettrico)</a:t>
            </a:r>
            <a:endParaRPr lang="it-IT" b="0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Freccia in giù 6"/>
          <p:cNvSpPr/>
          <p:nvPr/>
        </p:nvSpPr>
        <p:spPr bwMode="auto">
          <a:xfrm rot="19754972">
            <a:off x="2998274" y="1286611"/>
            <a:ext cx="552415" cy="982040"/>
          </a:xfrm>
          <a:prstGeom prst="downArrow">
            <a:avLst>
              <a:gd name="adj1" fmla="val 45290"/>
              <a:gd name="adj2" fmla="val 39750"/>
            </a:avLst>
          </a:prstGeom>
          <a:solidFill>
            <a:srgbClr val="66FF33"/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FF9900"/>
              </a:buClr>
              <a:buSzTx/>
              <a:buFont typeface="Monotype Sorts" pitchFamily="2" charset="2"/>
              <a:buChar char="3"/>
              <a:tabLst/>
            </a:pPr>
            <a:endParaRPr kumimoji="0" lang="it-IT" sz="40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ahoma" pitchFamily="34" charset="0"/>
            </a:endParaRPr>
          </a:p>
        </p:txBody>
      </p:sp>
      <p:pic>
        <p:nvPicPr>
          <p:cNvPr id="8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48" y="5429264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4B26-27DF-45BC-A851-AEEB8C62F6A7}" type="slidenum">
              <a:rPr lang="en-US"/>
              <a:pPr/>
              <a:t>25</a:t>
            </a:fld>
            <a:endParaRPr lang="en-US"/>
          </a:p>
        </p:txBody>
      </p:sp>
      <p:sp>
        <p:nvSpPr>
          <p:cNvPr id="137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7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89569" name="Picture 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27321" t="25000" r="28214" b="30714"/>
          <a:stretch>
            <a:fillRect/>
          </a:stretch>
        </p:blipFill>
        <p:spPr bwMode="auto">
          <a:xfrm>
            <a:off x="357158" y="500042"/>
            <a:ext cx="4143404" cy="3723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89570" name="Picture 2"/>
          <p:cNvPicPr>
            <a:picLocks noChangeAspect="1" noChangeArrowheads="1"/>
          </p:cNvPicPr>
          <p:nvPr/>
        </p:nvPicPr>
        <p:blipFill>
          <a:blip r:embed="rId4"/>
          <a:srcRect l="32570" t="25352" r="29225" b="30985"/>
          <a:stretch>
            <a:fillRect/>
          </a:stretch>
        </p:blipFill>
        <p:spPr bwMode="auto">
          <a:xfrm>
            <a:off x="5000628" y="2928934"/>
            <a:ext cx="3500462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48" y="285728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8671B-8895-4785-9647-4118B096841A}" type="slidenum">
              <a:rPr lang="en-US"/>
              <a:pPr/>
              <a:t>26</a:t>
            </a:fld>
            <a:endParaRPr lang="en-US"/>
          </a:p>
        </p:txBody>
      </p:sp>
      <p:sp>
        <p:nvSpPr>
          <p:cNvPr id="138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8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803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8013"/>
            <a:ext cx="9144000" cy="624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80357" name="Rectangle 5"/>
          <p:cNvSpPr>
            <a:spLocks noChangeArrowheads="1"/>
          </p:cNvSpPr>
          <p:nvPr/>
        </p:nvSpPr>
        <p:spPr bwMode="auto">
          <a:xfrm>
            <a:off x="220663" y="260350"/>
            <a:ext cx="6656387" cy="15128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80358" name="Line 6"/>
          <p:cNvSpPr>
            <a:spLocks noChangeShapeType="1"/>
          </p:cNvSpPr>
          <p:nvPr/>
        </p:nvSpPr>
        <p:spPr bwMode="auto">
          <a:xfrm>
            <a:off x="412750" y="1125538"/>
            <a:ext cx="6335713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A243C-F3A3-4624-AF11-5234ADF532F8}" type="slidenum">
              <a:rPr lang="en-US"/>
              <a:pPr/>
              <a:t>27</a:t>
            </a:fld>
            <a:endParaRPr lang="en-US"/>
          </a:p>
        </p:txBody>
      </p:sp>
      <p:graphicFrame>
        <p:nvGraphicFramePr>
          <p:cNvPr id="7" name="Diagramma 6"/>
          <p:cNvGraphicFramePr/>
          <p:nvPr/>
        </p:nvGraphicFramePr>
        <p:xfrm>
          <a:off x="0" y="0"/>
          <a:ext cx="7358114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48" y="285728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/>
          <a:srcRect l="26562" t="24768" r="27865" b="30093"/>
          <a:stretch>
            <a:fillRect/>
          </a:stretch>
        </p:blipFill>
        <p:spPr bwMode="auto">
          <a:xfrm>
            <a:off x="4929190" y="1643051"/>
            <a:ext cx="3871390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Segnaposto contenuto 8"/>
          <p:cNvSpPr txBox="1">
            <a:spLocks/>
          </p:cNvSpPr>
          <p:nvPr/>
        </p:nvSpPr>
        <p:spPr bwMode="auto">
          <a:xfrm>
            <a:off x="357158" y="4572008"/>
            <a:ext cx="7358114" cy="166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ClrTx/>
              <a:buFont typeface="Wingdings" pitchFamily="2" charset="2"/>
              <a:buChar char="§"/>
            </a:pPr>
            <a:r>
              <a:rPr kumimoji="0" lang="it-IT" sz="4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36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Attività elettrica disordinata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Font typeface="Wingdings" pitchFamily="2" charset="2"/>
              <a:buChar char="§"/>
            </a:pPr>
            <a:r>
              <a:rPr lang="it-IT" sz="3600" b="0" kern="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Non</a:t>
            </a:r>
            <a:r>
              <a:rPr lang="it-IT" sz="36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si ha polso </a:t>
            </a:r>
            <a:endParaRPr kumimoji="0" lang="it-IT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E5BE-4EAB-4089-8465-3269B69E089C}" type="slidenum">
              <a:rPr lang="en-US"/>
              <a:pPr/>
              <a:t>28</a:t>
            </a:fld>
            <a:endParaRPr lang="en-US"/>
          </a:p>
        </p:txBody>
      </p:sp>
      <p:pic>
        <p:nvPicPr>
          <p:cNvPr id="1381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624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13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79" y="2143116"/>
            <a:ext cx="662463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81380" name="Line 4"/>
          <p:cNvSpPr>
            <a:spLocks noChangeShapeType="1"/>
          </p:cNvSpPr>
          <p:nvPr/>
        </p:nvSpPr>
        <p:spPr bwMode="auto">
          <a:xfrm>
            <a:off x="395288" y="5516563"/>
            <a:ext cx="6408737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81381" name="Rectangle 5"/>
          <p:cNvSpPr>
            <a:spLocks noChangeArrowheads="1"/>
          </p:cNvSpPr>
          <p:nvPr/>
        </p:nvSpPr>
        <p:spPr bwMode="auto">
          <a:xfrm>
            <a:off x="6804025" y="2060575"/>
            <a:ext cx="73025" cy="144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 bwMode="auto">
          <a:xfrm>
            <a:off x="214282" y="142852"/>
            <a:ext cx="6500858" cy="128588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FF9900"/>
              </a:buClr>
              <a:buSzTx/>
              <a:buFont typeface="Monotype Sorts" pitchFamily="2" charset="2"/>
              <a:buChar char="3"/>
              <a:tabLst/>
            </a:pPr>
            <a:endParaRPr kumimoji="0" lang="it-IT" sz="40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ahoma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428596" y="574539"/>
            <a:ext cx="2214578" cy="639883"/>
            <a:chOff x="1425677" y="285728"/>
            <a:chExt cx="3292250" cy="1139949"/>
          </a:xfrm>
        </p:grpSpPr>
        <p:sp>
          <p:nvSpPr>
            <p:cNvPr id="9" name="Figura a mano libera 8"/>
            <p:cNvSpPr/>
            <p:nvPr/>
          </p:nvSpPr>
          <p:spPr bwMode="auto">
            <a:xfrm>
              <a:off x="1425677" y="368709"/>
              <a:ext cx="1931877" cy="1056968"/>
            </a:xfrm>
            <a:custGeom>
              <a:avLst/>
              <a:gdLst>
                <a:gd name="connsiteX0" fmla="*/ 0 w 3075859"/>
                <a:gd name="connsiteY0" fmla="*/ 634181 h 1056968"/>
                <a:gd name="connsiteX1" fmla="*/ 68826 w 3075859"/>
                <a:gd name="connsiteY1" fmla="*/ 978310 h 1056968"/>
                <a:gd name="connsiteX2" fmla="*/ 157317 w 3075859"/>
                <a:gd name="connsiteY2" fmla="*/ 162233 h 1056968"/>
                <a:gd name="connsiteX3" fmla="*/ 255639 w 3075859"/>
                <a:gd name="connsiteY3" fmla="*/ 958646 h 1056968"/>
                <a:gd name="connsiteX4" fmla="*/ 491613 w 3075859"/>
                <a:gd name="connsiteY4" fmla="*/ 162233 h 1056968"/>
                <a:gd name="connsiteX5" fmla="*/ 629265 w 3075859"/>
                <a:gd name="connsiteY5" fmla="*/ 1037304 h 1056968"/>
                <a:gd name="connsiteX6" fmla="*/ 816078 w 3075859"/>
                <a:gd name="connsiteY6" fmla="*/ 142568 h 1056968"/>
                <a:gd name="connsiteX7" fmla="*/ 924233 w 3075859"/>
                <a:gd name="connsiteY7" fmla="*/ 1017639 h 1056968"/>
                <a:gd name="connsiteX8" fmla="*/ 1170039 w 3075859"/>
                <a:gd name="connsiteY8" fmla="*/ 113072 h 1056968"/>
                <a:gd name="connsiteX9" fmla="*/ 1425678 w 3075859"/>
                <a:gd name="connsiteY9" fmla="*/ 1017639 h 1056968"/>
                <a:gd name="connsiteX10" fmla="*/ 1720646 w 3075859"/>
                <a:gd name="connsiteY10" fmla="*/ 24581 h 1056968"/>
                <a:gd name="connsiteX11" fmla="*/ 2005781 w 3075859"/>
                <a:gd name="connsiteY11" fmla="*/ 870156 h 1056968"/>
                <a:gd name="connsiteX12" fmla="*/ 2251588 w 3075859"/>
                <a:gd name="connsiteY12" fmla="*/ 722672 h 1056968"/>
                <a:gd name="connsiteX13" fmla="*/ 2674375 w 3075859"/>
                <a:gd name="connsiteY13" fmla="*/ 742336 h 1056968"/>
                <a:gd name="connsiteX14" fmla="*/ 3018504 w 3075859"/>
                <a:gd name="connsiteY14" fmla="*/ 604685 h 1056968"/>
                <a:gd name="connsiteX15" fmla="*/ 3018504 w 3075859"/>
                <a:gd name="connsiteY15" fmla="*/ 634181 h 105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5859" h="1056968">
                  <a:moveTo>
                    <a:pt x="0" y="634181"/>
                  </a:moveTo>
                  <a:cubicBezTo>
                    <a:pt x="21303" y="845574"/>
                    <a:pt x="42607" y="1056968"/>
                    <a:pt x="68826" y="978310"/>
                  </a:cubicBezTo>
                  <a:cubicBezTo>
                    <a:pt x="95045" y="899652"/>
                    <a:pt x="126182" y="165510"/>
                    <a:pt x="157317" y="162233"/>
                  </a:cubicBezTo>
                  <a:cubicBezTo>
                    <a:pt x="188452" y="158956"/>
                    <a:pt x="199923" y="958646"/>
                    <a:pt x="255639" y="958646"/>
                  </a:cubicBezTo>
                  <a:cubicBezTo>
                    <a:pt x="311355" y="958646"/>
                    <a:pt x="429342" y="149123"/>
                    <a:pt x="491613" y="162233"/>
                  </a:cubicBezTo>
                  <a:cubicBezTo>
                    <a:pt x="553884" y="175343"/>
                    <a:pt x="575188" y="1040582"/>
                    <a:pt x="629265" y="1037304"/>
                  </a:cubicBezTo>
                  <a:cubicBezTo>
                    <a:pt x="683343" y="1034027"/>
                    <a:pt x="766917" y="145845"/>
                    <a:pt x="816078" y="142568"/>
                  </a:cubicBezTo>
                  <a:cubicBezTo>
                    <a:pt x="865239" y="139291"/>
                    <a:pt x="865240" y="1022555"/>
                    <a:pt x="924233" y="1017639"/>
                  </a:cubicBezTo>
                  <a:cubicBezTo>
                    <a:pt x="983226" y="1012723"/>
                    <a:pt x="1086465" y="113072"/>
                    <a:pt x="1170039" y="113072"/>
                  </a:cubicBezTo>
                  <a:cubicBezTo>
                    <a:pt x="1253613" y="113072"/>
                    <a:pt x="1333910" y="1032388"/>
                    <a:pt x="1425678" y="1017639"/>
                  </a:cubicBezTo>
                  <a:cubicBezTo>
                    <a:pt x="1517446" y="1002891"/>
                    <a:pt x="1623962" y="49162"/>
                    <a:pt x="1720646" y="24581"/>
                  </a:cubicBezTo>
                  <a:cubicBezTo>
                    <a:pt x="1817330" y="0"/>
                    <a:pt x="1917291" y="753808"/>
                    <a:pt x="2005781" y="870156"/>
                  </a:cubicBezTo>
                  <a:cubicBezTo>
                    <a:pt x="2094271" y="986504"/>
                    <a:pt x="2140156" y="743975"/>
                    <a:pt x="2251588" y="722672"/>
                  </a:cubicBezTo>
                  <a:cubicBezTo>
                    <a:pt x="2363020" y="701369"/>
                    <a:pt x="2546556" y="762001"/>
                    <a:pt x="2674375" y="742336"/>
                  </a:cubicBezTo>
                  <a:cubicBezTo>
                    <a:pt x="2802194" y="722671"/>
                    <a:pt x="2961149" y="622711"/>
                    <a:pt x="3018504" y="604685"/>
                  </a:cubicBezTo>
                  <a:cubicBezTo>
                    <a:pt x="3075859" y="586659"/>
                    <a:pt x="3047181" y="610420"/>
                    <a:pt x="3018504" y="634181"/>
                  </a:cubicBezTo>
                </a:path>
              </a:pathLst>
            </a:custGeom>
            <a:noFill/>
            <a:ln w="50800" cap="flat" cmpd="sng" algn="ctr">
              <a:solidFill>
                <a:srgbClr val="66FF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FF9900"/>
                </a:buClr>
                <a:buSzTx/>
                <a:buFont typeface="Monotype Sorts" pitchFamily="2" charset="2"/>
                <a:buChar char="3"/>
                <a:tabLst/>
              </a:pPr>
              <a:endParaRPr kumimoji="0" lang="it-IT" sz="4000" b="1" i="0" u="none" strike="noStrike" cap="none" normalizeH="0" baseline="0" smtClean="0">
                <a:ln>
                  <a:noFill/>
                </a:ln>
                <a:solidFill>
                  <a:srgbClr val="FF9900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0" name="Figura a mano libera 9"/>
            <p:cNvSpPr/>
            <p:nvPr/>
          </p:nvSpPr>
          <p:spPr bwMode="auto">
            <a:xfrm>
              <a:off x="2786050" y="285728"/>
              <a:ext cx="1931877" cy="1056968"/>
            </a:xfrm>
            <a:custGeom>
              <a:avLst/>
              <a:gdLst>
                <a:gd name="connsiteX0" fmla="*/ 0 w 3075859"/>
                <a:gd name="connsiteY0" fmla="*/ 634181 h 1056968"/>
                <a:gd name="connsiteX1" fmla="*/ 68826 w 3075859"/>
                <a:gd name="connsiteY1" fmla="*/ 978310 h 1056968"/>
                <a:gd name="connsiteX2" fmla="*/ 157317 w 3075859"/>
                <a:gd name="connsiteY2" fmla="*/ 162233 h 1056968"/>
                <a:gd name="connsiteX3" fmla="*/ 255639 w 3075859"/>
                <a:gd name="connsiteY3" fmla="*/ 958646 h 1056968"/>
                <a:gd name="connsiteX4" fmla="*/ 491613 w 3075859"/>
                <a:gd name="connsiteY4" fmla="*/ 162233 h 1056968"/>
                <a:gd name="connsiteX5" fmla="*/ 629265 w 3075859"/>
                <a:gd name="connsiteY5" fmla="*/ 1037304 h 1056968"/>
                <a:gd name="connsiteX6" fmla="*/ 816078 w 3075859"/>
                <a:gd name="connsiteY6" fmla="*/ 142568 h 1056968"/>
                <a:gd name="connsiteX7" fmla="*/ 924233 w 3075859"/>
                <a:gd name="connsiteY7" fmla="*/ 1017639 h 1056968"/>
                <a:gd name="connsiteX8" fmla="*/ 1170039 w 3075859"/>
                <a:gd name="connsiteY8" fmla="*/ 113072 h 1056968"/>
                <a:gd name="connsiteX9" fmla="*/ 1425678 w 3075859"/>
                <a:gd name="connsiteY9" fmla="*/ 1017639 h 1056968"/>
                <a:gd name="connsiteX10" fmla="*/ 1720646 w 3075859"/>
                <a:gd name="connsiteY10" fmla="*/ 24581 h 1056968"/>
                <a:gd name="connsiteX11" fmla="*/ 2005781 w 3075859"/>
                <a:gd name="connsiteY11" fmla="*/ 870156 h 1056968"/>
                <a:gd name="connsiteX12" fmla="*/ 2251588 w 3075859"/>
                <a:gd name="connsiteY12" fmla="*/ 722672 h 1056968"/>
                <a:gd name="connsiteX13" fmla="*/ 2674375 w 3075859"/>
                <a:gd name="connsiteY13" fmla="*/ 742336 h 1056968"/>
                <a:gd name="connsiteX14" fmla="*/ 3018504 w 3075859"/>
                <a:gd name="connsiteY14" fmla="*/ 604685 h 1056968"/>
                <a:gd name="connsiteX15" fmla="*/ 3018504 w 3075859"/>
                <a:gd name="connsiteY15" fmla="*/ 634181 h 105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5859" h="1056968">
                  <a:moveTo>
                    <a:pt x="0" y="634181"/>
                  </a:moveTo>
                  <a:cubicBezTo>
                    <a:pt x="21303" y="845574"/>
                    <a:pt x="42607" y="1056968"/>
                    <a:pt x="68826" y="978310"/>
                  </a:cubicBezTo>
                  <a:cubicBezTo>
                    <a:pt x="95045" y="899652"/>
                    <a:pt x="126182" y="165510"/>
                    <a:pt x="157317" y="162233"/>
                  </a:cubicBezTo>
                  <a:cubicBezTo>
                    <a:pt x="188452" y="158956"/>
                    <a:pt x="199923" y="958646"/>
                    <a:pt x="255639" y="958646"/>
                  </a:cubicBezTo>
                  <a:cubicBezTo>
                    <a:pt x="311355" y="958646"/>
                    <a:pt x="429342" y="149123"/>
                    <a:pt x="491613" y="162233"/>
                  </a:cubicBezTo>
                  <a:cubicBezTo>
                    <a:pt x="553884" y="175343"/>
                    <a:pt x="575188" y="1040582"/>
                    <a:pt x="629265" y="1037304"/>
                  </a:cubicBezTo>
                  <a:cubicBezTo>
                    <a:pt x="683343" y="1034027"/>
                    <a:pt x="766917" y="145845"/>
                    <a:pt x="816078" y="142568"/>
                  </a:cubicBezTo>
                  <a:cubicBezTo>
                    <a:pt x="865239" y="139291"/>
                    <a:pt x="865240" y="1022555"/>
                    <a:pt x="924233" y="1017639"/>
                  </a:cubicBezTo>
                  <a:cubicBezTo>
                    <a:pt x="983226" y="1012723"/>
                    <a:pt x="1086465" y="113072"/>
                    <a:pt x="1170039" y="113072"/>
                  </a:cubicBezTo>
                  <a:cubicBezTo>
                    <a:pt x="1253613" y="113072"/>
                    <a:pt x="1333910" y="1032388"/>
                    <a:pt x="1425678" y="1017639"/>
                  </a:cubicBezTo>
                  <a:cubicBezTo>
                    <a:pt x="1517446" y="1002891"/>
                    <a:pt x="1623962" y="49162"/>
                    <a:pt x="1720646" y="24581"/>
                  </a:cubicBezTo>
                  <a:cubicBezTo>
                    <a:pt x="1817330" y="0"/>
                    <a:pt x="1917291" y="753808"/>
                    <a:pt x="2005781" y="870156"/>
                  </a:cubicBezTo>
                  <a:cubicBezTo>
                    <a:pt x="2094271" y="986504"/>
                    <a:pt x="2140156" y="743975"/>
                    <a:pt x="2251588" y="722672"/>
                  </a:cubicBezTo>
                  <a:cubicBezTo>
                    <a:pt x="2363020" y="701369"/>
                    <a:pt x="2546556" y="762001"/>
                    <a:pt x="2674375" y="742336"/>
                  </a:cubicBezTo>
                  <a:cubicBezTo>
                    <a:pt x="2802194" y="722671"/>
                    <a:pt x="2961149" y="622711"/>
                    <a:pt x="3018504" y="604685"/>
                  </a:cubicBezTo>
                  <a:cubicBezTo>
                    <a:pt x="3075859" y="586659"/>
                    <a:pt x="3047181" y="610420"/>
                    <a:pt x="3018504" y="634181"/>
                  </a:cubicBezTo>
                </a:path>
              </a:pathLst>
            </a:custGeom>
            <a:noFill/>
            <a:ln w="50800" cap="flat" cmpd="sng" algn="ctr">
              <a:solidFill>
                <a:srgbClr val="66FF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FF9900"/>
                </a:buClr>
                <a:buSzTx/>
                <a:buFont typeface="Monotype Sorts" pitchFamily="2" charset="2"/>
                <a:buChar char="3"/>
                <a:tabLst/>
              </a:pPr>
              <a:endParaRPr kumimoji="0" lang="it-IT" sz="4000" b="1" i="0" u="none" strike="noStrike" cap="none" normalizeH="0" baseline="0" smtClean="0">
                <a:ln>
                  <a:noFill/>
                </a:ln>
                <a:solidFill>
                  <a:srgbClr val="FF9900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2428860" y="503101"/>
            <a:ext cx="2214578" cy="639883"/>
            <a:chOff x="1425677" y="285728"/>
            <a:chExt cx="3292250" cy="1139949"/>
          </a:xfrm>
        </p:grpSpPr>
        <p:sp>
          <p:nvSpPr>
            <p:cNvPr id="13" name="Figura a mano libera 12"/>
            <p:cNvSpPr/>
            <p:nvPr/>
          </p:nvSpPr>
          <p:spPr bwMode="auto">
            <a:xfrm>
              <a:off x="1425677" y="368709"/>
              <a:ext cx="1931877" cy="1056968"/>
            </a:xfrm>
            <a:custGeom>
              <a:avLst/>
              <a:gdLst>
                <a:gd name="connsiteX0" fmla="*/ 0 w 3075859"/>
                <a:gd name="connsiteY0" fmla="*/ 634181 h 1056968"/>
                <a:gd name="connsiteX1" fmla="*/ 68826 w 3075859"/>
                <a:gd name="connsiteY1" fmla="*/ 978310 h 1056968"/>
                <a:gd name="connsiteX2" fmla="*/ 157317 w 3075859"/>
                <a:gd name="connsiteY2" fmla="*/ 162233 h 1056968"/>
                <a:gd name="connsiteX3" fmla="*/ 255639 w 3075859"/>
                <a:gd name="connsiteY3" fmla="*/ 958646 h 1056968"/>
                <a:gd name="connsiteX4" fmla="*/ 491613 w 3075859"/>
                <a:gd name="connsiteY4" fmla="*/ 162233 h 1056968"/>
                <a:gd name="connsiteX5" fmla="*/ 629265 w 3075859"/>
                <a:gd name="connsiteY5" fmla="*/ 1037304 h 1056968"/>
                <a:gd name="connsiteX6" fmla="*/ 816078 w 3075859"/>
                <a:gd name="connsiteY6" fmla="*/ 142568 h 1056968"/>
                <a:gd name="connsiteX7" fmla="*/ 924233 w 3075859"/>
                <a:gd name="connsiteY7" fmla="*/ 1017639 h 1056968"/>
                <a:gd name="connsiteX8" fmla="*/ 1170039 w 3075859"/>
                <a:gd name="connsiteY8" fmla="*/ 113072 h 1056968"/>
                <a:gd name="connsiteX9" fmla="*/ 1425678 w 3075859"/>
                <a:gd name="connsiteY9" fmla="*/ 1017639 h 1056968"/>
                <a:gd name="connsiteX10" fmla="*/ 1720646 w 3075859"/>
                <a:gd name="connsiteY10" fmla="*/ 24581 h 1056968"/>
                <a:gd name="connsiteX11" fmla="*/ 2005781 w 3075859"/>
                <a:gd name="connsiteY11" fmla="*/ 870156 h 1056968"/>
                <a:gd name="connsiteX12" fmla="*/ 2251588 w 3075859"/>
                <a:gd name="connsiteY12" fmla="*/ 722672 h 1056968"/>
                <a:gd name="connsiteX13" fmla="*/ 2674375 w 3075859"/>
                <a:gd name="connsiteY13" fmla="*/ 742336 h 1056968"/>
                <a:gd name="connsiteX14" fmla="*/ 3018504 w 3075859"/>
                <a:gd name="connsiteY14" fmla="*/ 604685 h 1056968"/>
                <a:gd name="connsiteX15" fmla="*/ 3018504 w 3075859"/>
                <a:gd name="connsiteY15" fmla="*/ 634181 h 105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5859" h="1056968">
                  <a:moveTo>
                    <a:pt x="0" y="634181"/>
                  </a:moveTo>
                  <a:cubicBezTo>
                    <a:pt x="21303" y="845574"/>
                    <a:pt x="42607" y="1056968"/>
                    <a:pt x="68826" y="978310"/>
                  </a:cubicBezTo>
                  <a:cubicBezTo>
                    <a:pt x="95045" y="899652"/>
                    <a:pt x="126182" y="165510"/>
                    <a:pt x="157317" y="162233"/>
                  </a:cubicBezTo>
                  <a:cubicBezTo>
                    <a:pt x="188452" y="158956"/>
                    <a:pt x="199923" y="958646"/>
                    <a:pt x="255639" y="958646"/>
                  </a:cubicBezTo>
                  <a:cubicBezTo>
                    <a:pt x="311355" y="958646"/>
                    <a:pt x="429342" y="149123"/>
                    <a:pt x="491613" y="162233"/>
                  </a:cubicBezTo>
                  <a:cubicBezTo>
                    <a:pt x="553884" y="175343"/>
                    <a:pt x="575188" y="1040582"/>
                    <a:pt x="629265" y="1037304"/>
                  </a:cubicBezTo>
                  <a:cubicBezTo>
                    <a:pt x="683343" y="1034027"/>
                    <a:pt x="766917" y="145845"/>
                    <a:pt x="816078" y="142568"/>
                  </a:cubicBezTo>
                  <a:cubicBezTo>
                    <a:pt x="865239" y="139291"/>
                    <a:pt x="865240" y="1022555"/>
                    <a:pt x="924233" y="1017639"/>
                  </a:cubicBezTo>
                  <a:cubicBezTo>
                    <a:pt x="983226" y="1012723"/>
                    <a:pt x="1086465" y="113072"/>
                    <a:pt x="1170039" y="113072"/>
                  </a:cubicBezTo>
                  <a:cubicBezTo>
                    <a:pt x="1253613" y="113072"/>
                    <a:pt x="1333910" y="1032388"/>
                    <a:pt x="1425678" y="1017639"/>
                  </a:cubicBezTo>
                  <a:cubicBezTo>
                    <a:pt x="1517446" y="1002891"/>
                    <a:pt x="1623962" y="49162"/>
                    <a:pt x="1720646" y="24581"/>
                  </a:cubicBezTo>
                  <a:cubicBezTo>
                    <a:pt x="1817330" y="0"/>
                    <a:pt x="1917291" y="753808"/>
                    <a:pt x="2005781" y="870156"/>
                  </a:cubicBezTo>
                  <a:cubicBezTo>
                    <a:pt x="2094271" y="986504"/>
                    <a:pt x="2140156" y="743975"/>
                    <a:pt x="2251588" y="722672"/>
                  </a:cubicBezTo>
                  <a:cubicBezTo>
                    <a:pt x="2363020" y="701369"/>
                    <a:pt x="2546556" y="762001"/>
                    <a:pt x="2674375" y="742336"/>
                  </a:cubicBezTo>
                  <a:cubicBezTo>
                    <a:pt x="2802194" y="722671"/>
                    <a:pt x="2961149" y="622711"/>
                    <a:pt x="3018504" y="604685"/>
                  </a:cubicBezTo>
                  <a:cubicBezTo>
                    <a:pt x="3075859" y="586659"/>
                    <a:pt x="3047181" y="610420"/>
                    <a:pt x="3018504" y="634181"/>
                  </a:cubicBezTo>
                </a:path>
              </a:pathLst>
            </a:custGeom>
            <a:noFill/>
            <a:ln w="50800" cap="flat" cmpd="sng" algn="ctr">
              <a:solidFill>
                <a:srgbClr val="66FF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FF9900"/>
                </a:buClr>
                <a:buSzTx/>
                <a:buFont typeface="Monotype Sorts" pitchFamily="2" charset="2"/>
                <a:buChar char="3"/>
                <a:tabLst/>
              </a:pPr>
              <a:endParaRPr kumimoji="0" lang="it-IT" sz="4000" b="1" i="0" u="none" strike="noStrike" cap="none" normalizeH="0" baseline="0" smtClean="0">
                <a:ln>
                  <a:noFill/>
                </a:ln>
                <a:solidFill>
                  <a:srgbClr val="FF9900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" name="Figura a mano libera 13"/>
            <p:cNvSpPr/>
            <p:nvPr/>
          </p:nvSpPr>
          <p:spPr bwMode="auto">
            <a:xfrm>
              <a:off x="2786050" y="285728"/>
              <a:ext cx="1931877" cy="1056968"/>
            </a:xfrm>
            <a:custGeom>
              <a:avLst/>
              <a:gdLst>
                <a:gd name="connsiteX0" fmla="*/ 0 w 3075859"/>
                <a:gd name="connsiteY0" fmla="*/ 634181 h 1056968"/>
                <a:gd name="connsiteX1" fmla="*/ 68826 w 3075859"/>
                <a:gd name="connsiteY1" fmla="*/ 978310 h 1056968"/>
                <a:gd name="connsiteX2" fmla="*/ 157317 w 3075859"/>
                <a:gd name="connsiteY2" fmla="*/ 162233 h 1056968"/>
                <a:gd name="connsiteX3" fmla="*/ 255639 w 3075859"/>
                <a:gd name="connsiteY3" fmla="*/ 958646 h 1056968"/>
                <a:gd name="connsiteX4" fmla="*/ 491613 w 3075859"/>
                <a:gd name="connsiteY4" fmla="*/ 162233 h 1056968"/>
                <a:gd name="connsiteX5" fmla="*/ 629265 w 3075859"/>
                <a:gd name="connsiteY5" fmla="*/ 1037304 h 1056968"/>
                <a:gd name="connsiteX6" fmla="*/ 816078 w 3075859"/>
                <a:gd name="connsiteY6" fmla="*/ 142568 h 1056968"/>
                <a:gd name="connsiteX7" fmla="*/ 924233 w 3075859"/>
                <a:gd name="connsiteY7" fmla="*/ 1017639 h 1056968"/>
                <a:gd name="connsiteX8" fmla="*/ 1170039 w 3075859"/>
                <a:gd name="connsiteY8" fmla="*/ 113072 h 1056968"/>
                <a:gd name="connsiteX9" fmla="*/ 1425678 w 3075859"/>
                <a:gd name="connsiteY9" fmla="*/ 1017639 h 1056968"/>
                <a:gd name="connsiteX10" fmla="*/ 1720646 w 3075859"/>
                <a:gd name="connsiteY10" fmla="*/ 24581 h 1056968"/>
                <a:gd name="connsiteX11" fmla="*/ 2005781 w 3075859"/>
                <a:gd name="connsiteY11" fmla="*/ 870156 h 1056968"/>
                <a:gd name="connsiteX12" fmla="*/ 2251588 w 3075859"/>
                <a:gd name="connsiteY12" fmla="*/ 722672 h 1056968"/>
                <a:gd name="connsiteX13" fmla="*/ 2674375 w 3075859"/>
                <a:gd name="connsiteY13" fmla="*/ 742336 h 1056968"/>
                <a:gd name="connsiteX14" fmla="*/ 3018504 w 3075859"/>
                <a:gd name="connsiteY14" fmla="*/ 604685 h 1056968"/>
                <a:gd name="connsiteX15" fmla="*/ 3018504 w 3075859"/>
                <a:gd name="connsiteY15" fmla="*/ 634181 h 105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5859" h="1056968">
                  <a:moveTo>
                    <a:pt x="0" y="634181"/>
                  </a:moveTo>
                  <a:cubicBezTo>
                    <a:pt x="21303" y="845574"/>
                    <a:pt x="42607" y="1056968"/>
                    <a:pt x="68826" y="978310"/>
                  </a:cubicBezTo>
                  <a:cubicBezTo>
                    <a:pt x="95045" y="899652"/>
                    <a:pt x="126182" y="165510"/>
                    <a:pt x="157317" y="162233"/>
                  </a:cubicBezTo>
                  <a:cubicBezTo>
                    <a:pt x="188452" y="158956"/>
                    <a:pt x="199923" y="958646"/>
                    <a:pt x="255639" y="958646"/>
                  </a:cubicBezTo>
                  <a:cubicBezTo>
                    <a:pt x="311355" y="958646"/>
                    <a:pt x="429342" y="149123"/>
                    <a:pt x="491613" y="162233"/>
                  </a:cubicBezTo>
                  <a:cubicBezTo>
                    <a:pt x="553884" y="175343"/>
                    <a:pt x="575188" y="1040582"/>
                    <a:pt x="629265" y="1037304"/>
                  </a:cubicBezTo>
                  <a:cubicBezTo>
                    <a:pt x="683343" y="1034027"/>
                    <a:pt x="766917" y="145845"/>
                    <a:pt x="816078" y="142568"/>
                  </a:cubicBezTo>
                  <a:cubicBezTo>
                    <a:pt x="865239" y="139291"/>
                    <a:pt x="865240" y="1022555"/>
                    <a:pt x="924233" y="1017639"/>
                  </a:cubicBezTo>
                  <a:cubicBezTo>
                    <a:pt x="983226" y="1012723"/>
                    <a:pt x="1086465" y="113072"/>
                    <a:pt x="1170039" y="113072"/>
                  </a:cubicBezTo>
                  <a:cubicBezTo>
                    <a:pt x="1253613" y="113072"/>
                    <a:pt x="1333910" y="1032388"/>
                    <a:pt x="1425678" y="1017639"/>
                  </a:cubicBezTo>
                  <a:cubicBezTo>
                    <a:pt x="1517446" y="1002891"/>
                    <a:pt x="1623962" y="49162"/>
                    <a:pt x="1720646" y="24581"/>
                  </a:cubicBezTo>
                  <a:cubicBezTo>
                    <a:pt x="1817330" y="0"/>
                    <a:pt x="1917291" y="753808"/>
                    <a:pt x="2005781" y="870156"/>
                  </a:cubicBezTo>
                  <a:cubicBezTo>
                    <a:pt x="2094271" y="986504"/>
                    <a:pt x="2140156" y="743975"/>
                    <a:pt x="2251588" y="722672"/>
                  </a:cubicBezTo>
                  <a:cubicBezTo>
                    <a:pt x="2363020" y="701369"/>
                    <a:pt x="2546556" y="762001"/>
                    <a:pt x="2674375" y="742336"/>
                  </a:cubicBezTo>
                  <a:cubicBezTo>
                    <a:pt x="2802194" y="722671"/>
                    <a:pt x="2961149" y="622711"/>
                    <a:pt x="3018504" y="604685"/>
                  </a:cubicBezTo>
                  <a:cubicBezTo>
                    <a:pt x="3075859" y="586659"/>
                    <a:pt x="3047181" y="610420"/>
                    <a:pt x="3018504" y="634181"/>
                  </a:cubicBezTo>
                </a:path>
              </a:pathLst>
            </a:custGeom>
            <a:noFill/>
            <a:ln w="50800" cap="flat" cmpd="sng" algn="ctr">
              <a:solidFill>
                <a:srgbClr val="66FF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FF9900"/>
                </a:buClr>
                <a:buSzTx/>
                <a:buFont typeface="Monotype Sorts" pitchFamily="2" charset="2"/>
                <a:buChar char="3"/>
                <a:tabLst/>
              </a:pPr>
              <a:endParaRPr kumimoji="0" lang="it-IT" sz="4000" b="1" i="0" u="none" strike="noStrike" cap="none" normalizeH="0" baseline="0" smtClean="0">
                <a:ln>
                  <a:noFill/>
                </a:ln>
                <a:solidFill>
                  <a:srgbClr val="FF9900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4143373" y="431663"/>
            <a:ext cx="2428892" cy="639883"/>
            <a:chOff x="1425677" y="285728"/>
            <a:chExt cx="3292250" cy="1139949"/>
          </a:xfrm>
        </p:grpSpPr>
        <p:sp>
          <p:nvSpPr>
            <p:cNvPr id="16" name="Figura a mano libera 15"/>
            <p:cNvSpPr/>
            <p:nvPr/>
          </p:nvSpPr>
          <p:spPr bwMode="auto">
            <a:xfrm>
              <a:off x="1425677" y="368709"/>
              <a:ext cx="1931877" cy="1056968"/>
            </a:xfrm>
            <a:custGeom>
              <a:avLst/>
              <a:gdLst>
                <a:gd name="connsiteX0" fmla="*/ 0 w 3075859"/>
                <a:gd name="connsiteY0" fmla="*/ 634181 h 1056968"/>
                <a:gd name="connsiteX1" fmla="*/ 68826 w 3075859"/>
                <a:gd name="connsiteY1" fmla="*/ 978310 h 1056968"/>
                <a:gd name="connsiteX2" fmla="*/ 157317 w 3075859"/>
                <a:gd name="connsiteY2" fmla="*/ 162233 h 1056968"/>
                <a:gd name="connsiteX3" fmla="*/ 255639 w 3075859"/>
                <a:gd name="connsiteY3" fmla="*/ 958646 h 1056968"/>
                <a:gd name="connsiteX4" fmla="*/ 491613 w 3075859"/>
                <a:gd name="connsiteY4" fmla="*/ 162233 h 1056968"/>
                <a:gd name="connsiteX5" fmla="*/ 629265 w 3075859"/>
                <a:gd name="connsiteY5" fmla="*/ 1037304 h 1056968"/>
                <a:gd name="connsiteX6" fmla="*/ 816078 w 3075859"/>
                <a:gd name="connsiteY6" fmla="*/ 142568 h 1056968"/>
                <a:gd name="connsiteX7" fmla="*/ 924233 w 3075859"/>
                <a:gd name="connsiteY7" fmla="*/ 1017639 h 1056968"/>
                <a:gd name="connsiteX8" fmla="*/ 1170039 w 3075859"/>
                <a:gd name="connsiteY8" fmla="*/ 113072 h 1056968"/>
                <a:gd name="connsiteX9" fmla="*/ 1425678 w 3075859"/>
                <a:gd name="connsiteY9" fmla="*/ 1017639 h 1056968"/>
                <a:gd name="connsiteX10" fmla="*/ 1720646 w 3075859"/>
                <a:gd name="connsiteY10" fmla="*/ 24581 h 1056968"/>
                <a:gd name="connsiteX11" fmla="*/ 2005781 w 3075859"/>
                <a:gd name="connsiteY11" fmla="*/ 870156 h 1056968"/>
                <a:gd name="connsiteX12" fmla="*/ 2251588 w 3075859"/>
                <a:gd name="connsiteY12" fmla="*/ 722672 h 1056968"/>
                <a:gd name="connsiteX13" fmla="*/ 2674375 w 3075859"/>
                <a:gd name="connsiteY13" fmla="*/ 742336 h 1056968"/>
                <a:gd name="connsiteX14" fmla="*/ 3018504 w 3075859"/>
                <a:gd name="connsiteY14" fmla="*/ 604685 h 1056968"/>
                <a:gd name="connsiteX15" fmla="*/ 3018504 w 3075859"/>
                <a:gd name="connsiteY15" fmla="*/ 634181 h 105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5859" h="1056968">
                  <a:moveTo>
                    <a:pt x="0" y="634181"/>
                  </a:moveTo>
                  <a:cubicBezTo>
                    <a:pt x="21303" y="845574"/>
                    <a:pt x="42607" y="1056968"/>
                    <a:pt x="68826" y="978310"/>
                  </a:cubicBezTo>
                  <a:cubicBezTo>
                    <a:pt x="95045" y="899652"/>
                    <a:pt x="126182" y="165510"/>
                    <a:pt x="157317" y="162233"/>
                  </a:cubicBezTo>
                  <a:cubicBezTo>
                    <a:pt x="188452" y="158956"/>
                    <a:pt x="199923" y="958646"/>
                    <a:pt x="255639" y="958646"/>
                  </a:cubicBezTo>
                  <a:cubicBezTo>
                    <a:pt x="311355" y="958646"/>
                    <a:pt x="429342" y="149123"/>
                    <a:pt x="491613" y="162233"/>
                  </a:cubicBezTo>
                  <a:cubicBezTo>
                    <a:pt x="553884" y="175343"/>
                    <a:pt x="575188" y="1040582"/>
                    <a:pt x="629265" y="1037304"/>
                  </a:cubicBezTo>
                  <a:cubicBezTo>
                    <a:pt x="683343" y="1034027"/>
                    <a:pt x="766917" y="145845"/>
                    <a:pt x="816078" y="142568"/>
                  </a:cubicBezTo>
                  <a:cubicBezTo>
                    <a:pt x="865239" y="139291"/>
                    <a:pt x="865240" y="1022555"/>
                    <a:pt x="924233" y="1017639"/>
                  </a:cubicBezTo>
                  <a:cubicBezTo>
                    <a:pt x="983226" y="1012723"/>
                    <a:pt x="1086465" y="113072"/>
                    <a:pt x="1170039" y="113072"/>
                  </a:cubicBezTo>
                  <a:cubicBezTo>
                    <a:pt x="1253613" y="113072"/>
                    <a:pt x="1333910" y="1032388"/>
                    <a:pt x="1425678" y="1017639"/>
                  </a:cubicBezTo>
                  <a:cubicBezTo>
                    <a:pt x="1517446" y="1002891"/>
                    <a:pt x="1623962" y="49162"/>
                    <a:pt x="1720646" y="24581"/>
                  </a:cubicBezTo>
                  <a:cubicBezTo>
                    <a:pt x="1817330" y="0"/>
                    <a:pt x="1917291" y="753808"/>
                    <a:pt x="2005781" y="870156"/>
                  </a:cubicBezTo>
                  <a:cubicBezTo>
                    <a:pt x="2094271" y="986504"/>
                    <a:pt x="2140156" y="743975"/>
                    <a:pt x="2251588" y="722672"/>
                  </a:cubicBezTo>
                  <a:cubicBezTo>
                    <a:pt x="2363020" y="701369"/>
                    <a:pt x="2546556" y="762001"/>
                    <a:pt x="2674375" y="742336"/>
                  </a:cubicBezTo>
                  <a:cubicBezTo>
                    <a:pt x="2802194" y="722671"/>
                    <a:pt x="2961149" y="622711"/>
                    <a:pt x="3018504" y="604685"/>
                  </a:cubicBezTo>
                  <a:cubicBezTo>
                    <a:pt x="3075859" y="586659"/>
                    <a:pt x="3047181" y="610420"/>
                    <a:pt x="3018504" y="634181"/>
                  </a:cubicBezTo>
                </a:path>
              </a:pathLst>
            </a:custGeom>
            <a:noFill/>
            <a:ln w="50800" cap="flat" cmpd="sng" algn="ctr">
              <a:solidFill>
                <a:srgbClr val="66FF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FF9900"/>
                </a:buClr>
                <a:buSzTx/>
                <a:buFont typeface="Monotype Sorts" pitchFamily="2" charset="2"/>
                <a:buChar char="3"/>
                <a:tabLst/>
              </a:pPr>
              <a:endParaRPr kumimoji="0" lang="it-IT" sz="4000" b="1" i="0" u="none" strike="noStrike" cap="none" normalizeH="0" baseline="0" smtClean="0">
                <a:ln>
                  <a:noFill/>
                </a:ln>
                <a:solidFill>
                  <a:srgbClr val="FF9900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7" name="Figura a mano libera 16"/>
            <p:cNvSpPr/>
            <p:nvPr/>
          </p:nvSpPr>
          <p:spPr bwMode="auto">
            <a:xfrm>
              <a:off x="2786050" y="285728"/>
              <a:ext cx="1931877" cy="1056968"/>
            </a:xfrm>
            <a:custGeom>
              <a:avLst/>
              <a:gdLst>
                <a:gd name="connsiteX0" fmla="*/ 0 w 3075859"/>
                <a:gd name="connsiteY0" fmla="*/ 634181 h 1056968"/>
                <a:gd name="connsiteX1" fmla="*/ 68826 w 3075859"/>
                <a:gd name="connsiteY1" fmla="*/ 978310 h 1056968"/>
                <a:gd name="connsiteX2" fmla="*/ 157317 w 3075859"/>
                <a:gd name="connsiteY2" fmla="*/ 162233 h 1056968"/>
                <a:gd name="connsiteX3" fmla="*/ 255639 w 3075859"/>
                <a:gd name="connsiteY3" fmla="*/ 958646 h 1056968"/>
                <a:gd name="connsiteX4" fmla="*/ 491613 w 3075859"/>
                <a:gd name="connsiteY4" fmla="*/ 162233 h 1056968"/>
                <a:gd name="connsiteX5" fmla="*/ 629265 w 3075859"/>
                <a:gd name="connsiteY5" fmla="*/ 1037304 h 1056968"/>
                <a:gd name="connsiteX6" fmla="*/ 816078 w 3075859"/>
                <a:gd name="connsiteY6" fmla="*/ 142568 h 1056968"/>
                <a:gd name="connsiteX7" fmla="*/ 924233 w 3075859"/>
                <a:gd name="connsiteY7" fmla="*/ 1017639 h 1056968"/>
                <a:gd name="connsiteX8" fmla="*/ 1170039 w 3075859"/>
                <a:gd name="connsiteY8" fmla="*/ 113072 h 1056968"/>
                <a:gd name="connsiteX9" fmla="*/ 1425678 w 3075859"/>
                <a:gd name="connsiteY9" fmla="*/ 1017639 h 1056968"/>
                <a:gd name="connsiteX10" fmla="*/ 1720646 w 3075859"/>
                <a:gd name="connsiteY10" fmla="*/ 24581 h 1056968"/>
                <a:gd name="connsiteX11" fmla="*/ 2005781 w 3075859"/>
                <a:gd name="connsiteY11" fmla="*/ 870156 h 1056968"/>
                <a:gd name="connsiteX12" fmla="*/ 2251588 w 3075859"/>
                <a:gd name="connsiteY12" fmla="*/ 722672 h 1056968"/>
                <a:gd name="connsiteX13" fmla="*/ 2674375 w 3075859"/>
                <a:gd name="connsiteY13" fmla="*/ 742336 h 1056968"/>
                <a:gd name="connsiteX14" fmla="*/ 3018504 w 3075859"/>
                <a:gd name="connsiteY14" fmla="*/ 604685 h 1056968"/>
                <a:gd name="connsiteX15" fmla="*/ 3018504 w 3075859"/>
                <a:gd name="connsiteY15" fmla="*/ 634181 h 105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75859" h="1056968">
                  <a:moveTo>
                    <a:pt x="0" y="634181"/>
                  </a:moveTo>
                  <a:cubicBezTo>
                    <a:pt x="21303" y="845574"/>
                    <a:pt x="42607" y="1056968"/>
                    <a:pt x="68826" y="978310"/>
                  </a:cubicBezTo>
                  <a:cubicBezTo>
                    <a:pt x="95045" y="899652"/>
                    <a:pt x="126182" y="165510"/>
                    <a:pt x="157317" y="162233"/>
                  </a:cubicBezTo>
                  <a:cubicBezTo>
                    <a:pt x="188452" y="158956"/>
                    <a:pt x="199923" y="958646"/>
                    <a:pt x="255639" y="958646"/>
                  </a:cubicBezTo>
                  <a:cubicBezTo>
                    <a:pt x="311355" y="958646"/>
                    <a:pt x="429342" y="149123"/>
                    <a:pt x="491613" y="162233"/>
                  </a:cubicBezTo>
                  <a:cubicBezTo>
                    <a:pt x="553884" y="175343"/>
                    <a:pt x="575188" y="1040582"/>
                    <a:pt x="629265" y="1037304"/>
                  </a:cubicBezTo>
                  <a:cubicBezTo>
                    <a:pt x="683343" y="1034027"/>
                    <a:pt x="766917" y="145845"/>
                    <a:pt x="816078" y="142568"/>
                  </a:cubicBezTo>
                  <a:cubicBezTo>
                    <a:pt x="865239" y="139291"/>
                    <a:pt x="865240" y="1022555"/>
                    <a:pt x="924233" y="1017639"/>
                  </a:cubicBezTo>
                  <a:cubicBezTo>
                    <a:pt x="983226" y="1012723"/>
                    <a:pt x="1086465" y="113072"/>
                    <a:pt x="1170039" y="113072"/>
                  </a:cubicBezTo>
                  <a:cubicBezTo>
                    <a:pt x="1253613" y="113072"/>
                    <a:pt x="1333910" y="1032388"/>
                    <a:pt x="1425678" y="1017639"/>
                  </a:cubicBezTo>
                  <a:cubicBezTo>
                    <a:pt x="1517446" y="1002891"/>
                    <a:pt x="1623962" y="49162"/>
                    <a:pt x="1720646" y="24581"/>
                  </a:cubicBezTo>
                  <a:cubicBezTo>
                    <a:pt x="1817330" y="0"/>
                    <a:pt x="1917291" y="753808"/>
                    <a:pt x="2005781" y="870156"/>
                  </a:cubicBezTo>
                  <a:cubicBezTo>
                    <a:pt x="2094271" y="986504"/>
                    <a:pt x="2140156" y="743975"/>
                    <a:pt x="2251588" y="722672"/>
                  </a:cubicBezTo>
                  <a:cubicBezTo>
                    <a:pt x="2363020" y="701369"/>
                    <a:pt x="2546556" y="762001"/>
                    <a:pt x="2674375" y="742336"/>
                  </a:cubicBezTo>
                  <a:cubicBezTo>
                    <a:pt x="2802194" y="722671"/>
                    <a:pt x="2961149" y="622711"/>
                    <a:pt x="3018504" y="604685"/>
                  </a:cubicBezTo>
                  <a:cubicBezTo>
                    <a:pt x="3075859" y="586659"/>
                    <a:pt x="3047181" y="610420"/>
                    <a:pt x="3018504" y="634181"/>
                  </a:cubicBezTo>
                </a:path>
              </a:pathLst>
            </a:custGeom>
            <a:noFill/>
            <a:ln w="50800" cap="flat" cmpd="sng" algn="ctr">
              <a:solidFill>
                <a:srgbClr val="66FF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>
                  <a:srgbClr val="FF9900"/>
                </a:buClr>
                <a:buSzTx/>
                <a:buFont typeface="Monotype Sorts" pitchFamily="2" charset="2"/>
                <a:buChar char="3"/>
                <a:tabLst/>
              </a:pPr>
              <a:endParaRPr kumimoji="0" lang="it-IT" sz="4000" b="1" i="0" u="none" strike="noStrike" cap="none" normalizeH="0" baseline="0" smtClean="0">
                <a:ln>
                  <a:noFill/>
                </a:ln>
                <a:solidFill>
                  <a:srgbClr val="FF9900"/>
                </a:solidFill>
                <a:effectLst/>
                <a:latin typeface="Tahoma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F133-F6C2-4874-801A-B82C6E9A4A6A}" type="slidenum">
              <a:rPr lang="en-US"/>
              <a:pPr/>
              <a:t>29</a:t>
            </a:fld>
            <a:endParaRPr lang="en-US"/>
          </a:p>
        </p:txBody>
      </p:sp>
      <p:pic>
        <p:nvPicPr>
          <p:cNvPr id="1383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4813"/>
            <a:ext cx="9144000" cy="533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34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700213"/>
            <a:ext cx="28082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34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1700213"/>
            <a:ext cx="25209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34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625" y="1700213"/>
            <a:ext cx="13684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83431" name="Rectangle 7"/>
          <p:cNvSpPr>
            <a:spLocks noChangeArrowheads="1"/>
          </p:cNvSpPr>
          <p:nvPr/>
        </p:nvSpPr>
        <p:spPr bwMode="auto">
          <a:xfrm>
            <a:off x="6877050" y="5013325"/>
            <a:ext cx="504825" cy="5048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83432" name="Rectangle 8"/>
          <p:cNvSpPr>
            <a:spLocks noChangeArrowheads="1"/>
          </p:cNvSpPr>
          <p:nvPr/>
        </p:nvSpPr>
        <p:spPr bwMode="auto">
          <a:xfrm>
            <a:off x="8243888" y="5157788"/>
            <a:ext cx="576262" cy="3603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83433" name="Rectangle 9"/>
          <p:cNvSpPr>
            <a:spLocks noChangeArrowheads="1"/>
          </p:cNvSpPr>
          <p:nvPr/>
        </p:nvSpPr>
        <p:spPr bwMode="auto">
          <a:xfrm>
            <a:off x="9074150" y="0"/>
            <a:ext cx="6985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138343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4581525"/>
            <a:ext cx="28082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3435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35600" y="4581525"/>
            <a:ext cx="13684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3436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87675" y="4581525"/>
            <a:ext cx="259238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3437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8313" y="3357563"/>
            <a:ext cx="4032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3438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67175" y="3284538"/>
            <a:ext cx="273685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D2F71-5427-498E-9B1D-B547821193CF}" type="slidenum">
              <a:rPr lang="en-US"/>
              <a:pPr/>
              <a:t>3</a:t>
            </a:fld>
            <a:endParaRPr lang="en-US"/>
          </a:p>
        </p:txBody>
      </p:sp>
      <p:sp>
        <p:nvSpPr>
          <p:cNvPr id="1129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1294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7663" y="188913"/>
            <a:ext cx="8194675" cy="914400"/>
          </a:xfrm>
        </p:spPr>
        <p:txBody>
          <a:bodyPr/>
          <a:lstStyle/>
          <a:p>
            <a:pPr algn="l"/>
            <a:r>
              <a:rPr lang="it-IT" sz="4400" dirty="0">
                <a:solidFill>
                  <a:srgbClr val="FFFF00"/>
                </a:solidFill>
              </a:rPr>
              <a:t>Il soccorritore e </a:t>
            </a:r>
          </a:p>
          <a:p>
            <a:pPr algn="l"/>
            <a:r>
              <a:rPr lang="it-IT" sz="4400" dirty="0">
                <a:solidFill>
                  <a:srgbClr val="FFFF00"/>
                </a:solidFill>
              </a:rPr>
              <a:t>le manovre sanitarie</a:t>
            </a:r>
          </a:p>
        </p:txBody>
      </p:sp>
      <p:sp>
        <p:nvSpPr>
          <p:cNvPr id="1129476" name="Rectangle 4"/>
          <p:cNvSpPr>
            <a:spLocks noChangeArrowheads="1"/>
          </p:cNvSpPr>
          <p:nvPr/>
        </p:nvSpPr>
        <p:spPr bwMode="auto">
          <a:xfrm>
            <a:off x="284163" y="2009042"/>
            <a:ext cx="8639175" cy="444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Manovre eseguibili da un soccorritore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Immobilizzazione</a:t>
            </a:r>
            <a:r>
              <a:rPr lang="it-IT" sz="32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it-IT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degli arti 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Emostasi</a:t>
            </a:r>
            <a:r>
              <a:rPr lang="it-IT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protezione e medicazione di ferite</a:t>
            </a: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spostamento</a:t>
            </a:r>
            <a:r>
              <a:rPr lang="it-IT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della vittima SE presente  una   situazione di pericolo ambientale</a:t>
            </a:r>
            <a:endParaRPr lang="it-IT" sz="24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4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3E05-6AB4-433D-9ADA-4E98533F0A68}" type="slidenum">
              <a:rPr lang="en-US"/>
              <a:pPr/>
              <a:t>30</a:t>
            </a:fld>
            <a:endParaRPr lang="en-US"/>
          </a:p>
        </p:txBody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545513" cy="4705350"/>
          </a:xfrm>
          <a:noFill/>
          <a:ln/>
        </p:spPr>
        <p:txBody>
          <a:bodyPr/>
          <a:lstStyle/>
          <a:p>
            <a:pPr>
              <a:lnSpc>
                <a:spcPct val="50000"/>
              </a:lnSpc>
              <a:spcAft>
                <a:spcPct val="15000"/>
              </a:spcAft>
              <a:buFont typeface="Arial"/>
              <a:buChar char="•"/>
            </a:pPr>
            <a:endParaRPr lang="en-GB" sz="3600" dirty="0"/>
          </a:p>
          <a:p>
            <a:pPr lvl="1">
              <a:spcAft>
                <a:spcPct val="15000"/>
              </a:spcAft>
              <a:buFont typeface="Arial"/>
              <a:buChar char="•"/>
            </a:pPr>
            <a:r>
              <a:rPr lang="en-GB" sz="3600" dirty="0" smtClean="0"/>
              <a:t>Come </a:t>
            </a:r>
            <a:r>
              <a:rPr lang="en-GB" sz="3600" dirty="0"/>
              <a:t>assistere una persona incosciente.</a:t>
            </a:r>
          </a:p>
          <a:p>
            <a:pPr lvl="1">
              <a:spcAft>
                <a:spcPct val="15000"/>
              </a:spcAft>
              <a:buFont typeface="Arial"/>
              <a:buChar char="•"/>
            </a:pPr>
            <a:r>
              <a:rPr lang="en-GB" sz="3600" dirty="0" smtClean="0"/>
              <a:t>Come </a:t>
            </a:r>
            <a:r>
              <a:rPr lang="en-GB" sz="3600" dirty="0"/>
              <a:t>eseguire le compressioni toraciche e le ventilazioni di soccorso</a:t>
            </a:r>
          </a:p>
          <a:p>
            <a:pPr lvl="1">
              <a:spcAft>
                <a:spcPct val="15000"/>
              </a:spcAft>
              <a:buFont typeface="Arial"/>
              <a:buChar char="•"/>
            </a:pPr>
            <a:r>
              <a:rPr lang="en-GB" sz="3600" dirty="0" smtClean="0"/>
              <a:t>Come </a:t>
            </a:r>
            <a:r>
              <a:rPr lang="en-GB" sz="3600" dirty="0"/>
              <a:t>porre una persona in posizione laterale di sicurezza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62566" name="Rectangle 6"/>
          <p:cNvSpPr>
            <a:spLocks noChangeArrowheads="1"/>
          </p:cNvSpPr>
          <p:nvPr/>
        </p:nvSpPr>
        <p:spPr bwMode="auto">
          <a:xfrm>
            <a:off x="609600" y="990600"/>
            <a:ext cx="8196263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32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962569" name="Rectangle 9"/>
          <p:cNvSpPr>
            <a:spLocks noChangeArrowheads="1"/>
          </p:cNvSpPr>
          <p:nvPr/>
        </p:nvSpPr>
        <p:spPr bwMode="auto">
          <a:xfrm>
            <a:off x="812800" y="2384425"/>
            <a:ext cx="7180263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3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Va</a:t>
            </a: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</a:t>
            </a:r>
            <a:r>
              <a:rPr lang="en-US" sz="3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ricordato</a:t>
            </a: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</a:t>
            </a:r>
            <a:r>
              <a:rPr lang="en-US" sz="3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che</a:t>
            </a: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:</a:t>
            </a:r>
            <a:endParaRPr lang="en-US" sz="3600" b="0" dirty="0">
              <a:effectLst>
                <a:outerShdw blurRad="38100" dist="38100" dir="2700000" algn="tl">
                  <a:srgbClr val="000000"/>
                </a:outerShdw>
              </a:effectLst>
              <a:latin typeface="Gill Sans"/>
              <a:cs typeface="Gill Sans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en-US" sz="36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/>
              <a:cs typeface="Gill Sans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la</a:t>
            </a:r>
            <a:r>
              <a:rPr lang="en-US" sz="36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</a:t>
            </a:r>
            <a:r>
              <a:rPr lang="en-US" sz="36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coscienza</a:t>
            </a:r>
            <a:r>
              <a:rPr lang="en-US" sz="36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</a:t>
            </a:r>
            <a:r>
              <a:rPr lang="en-US" sz="3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è</a:t>
            </a: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la </a:t>
            </a:r>
            <a:r>
              <a:rPr lang="en-US" sz="3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consapevolezza</a:t>
            </a: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di </a:t>
            </a:r>
            <a:r>
              <a:rPr lang="en-US" sz="3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sè</a:t>
            </a: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</a:t>
            </a:r>
            <a:r>
              <a:rPr lang="en-US" sz="3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stessi</a:t>
            </a: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e </a:t>
            </a:r>
            <a:r>
              <a:rPr lang="en-US" sz="3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dell'ambiente</a:t>
            </a: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</a:t>
            </a:r>
            <a:r>
              <a:rPr lang="en-US" sz="3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che</a:t>
            </a:r>
            <a:r>
              <a:rPr lang="en-US" sz="36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 ci </a:t>
            </a:r>
            <a:r>
              <a:rPr lang="en-US" sz="36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circonda</a:t>
            </a:r>
            <a:endParaRPr lang="en-US" sz="36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/>
              <a:cs typeface="Gill Sans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en-US" sz="36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/>
              <a:cs typeface="Gill Sans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en-US" sz="2400" b="0" dirty="0">
              <a:solidFill>
                <a:srgbClr val="FFFFFF"/>
              </a:solidFill>
              <a:latin typeface="Gill Sans"/>
              <a:cs typeface="Gill Sans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400" b="0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3E42-57DE-472B-8E04-B7B2FA5941C8}" type="slidenum">
              <a:rPr lang="en-US"/>
              <a:pPr/>
              <a:t>32</a:t>
            </a:fld>
            <a:endParaRPr lang="en-US"/>
          </a:p>
        </p:txBody>
      </p:sp>
      <p:sp>
        <p:nvSpPr>
          <p:cNvPr id="13772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377285" name="Rectangle 5"/>
          <p:cNvSpPr>
            <a:spLocks noChangeArrowheads="1"/>
          </p:cNvSpPr>
          <p:nvPr/>
        </p:nvSpPr>
        <p:spPr bwMode="auto">
          <a:xfrm>
            <a:off x="609600" y="990600"/>
            <a:ext cx="8196263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32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1377286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77288" name="Rectangle 8"/>
          <p:cNvSpPr>
            <a:spLocks noChangeArrowheads="1"/>
          </p:cNvSpPr>
          <p:nvPr/>
        </p:nvSpPr>
        <p:spPr bwMode="auto">
          <a:xfrm>
            <a:off x="611188" y="1844675"/>
            <a:ext cx="78549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en-US" sz="32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Lo </a:t>
            </a:r>
            <a:r>
              <a:rPr lang="en-US" sz="32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stato</a:t>
            </a: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di</a:t>
            </a: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coscienza</a:t>
            </a: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può</a:t>
            </a: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alterarsi</a:t>
            </a: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in </a:t>
            </a:r>
            <a:r>
              <a:rPr lang="en-US" sz="32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numerose</a:t>
            </a: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situazioni</a:t>
            </a: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3200" b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en-US" sz="32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traumi</a:t>
            </a:r>
            <a:r>
              <a:rPr lang="en-US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cranici</a:t>
            </a: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importanti</a:t>
            </a: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2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malattie</a:t>
            </a: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cerebrali</a:t>
            </a:r>
            <a:endParaRPr lang="en-US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en-US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intossicazioni</a:t>
            </a:r>
            <a:r>
              <a:rPr lang="en-US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da</a:t>
            </a: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varie</a:t>
            </a: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sostanze</a:t>
            </a:r>
            <a:endParaRPr lang="en-US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§"/>
            </a:pPr>
            <a:r>
              <a:rPr lang="en-US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carente</a:t>
            </a:r>
            <a:r>
              <a:rPr lang="en-US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apporto</a:t>
            </a: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di</a:t>
            </a: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sangue</a:t>
            </a:r>
            <a:r>
              <a:rPr lang="en-US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(O</a:t>
            </a:r>
            <a:r>
              <a:rPr lang="en-US" sz="2800" b="0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2</a:t>
            </a:r>
            <a:r>
              <a:rPr lang="en-US" sz="28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) al </a:t>
            </a:r>
            <a:r>
              <a:rPr lang="en-US" sz="2800" b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cervello</a:t>
            </a:r>
            <a:endParaRPr lang="en-US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en-US" sz="2400" b="0" dirty="0">
              <a:solidFill>
                <a:srgbClr val="FFFFFF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4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63590" name="Rectangle 6"/>
          <p:cNvSpPr>
            <a:spLocks noChangeArrowheads="1"/>
          </p:cNvSpPr>
          <p:nvPr/>
        </p:nvSpPr>
        <p:spPr bwMode="auto">
          <a:xfrm>
            <a:off x="609600" y="990600"/>
            <a:ext cx="8196263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32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963593" name="Rectangle 9"/>
          <p:cNvSpPr>
            <a:spLocks noChangeArrowheads="1"/>
          </p:cNvSpPr>
          <p:nvPr/>
        </p:nvSpPr>
        <p:spPr bwMode="auto">
          <a:xfrm>
            <a:off x="0" y="2590800"/>
            <a:ext cx="45005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Azioni preliminari :</a:t>
            </a:r>
          </a:p>
          <a:p>
            <a:pPr marL="342900" indent="-342900"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 algn="ctr">
              <a:lnSpc>
                <a:spcPct val="100000"/>
              </a:lnSpc>
              <a:spcBef>
                <a:spcPct val="20000"/>
              </a:spcBef>
              <a:buFont typeface="Monotype Sorts" pitchFamily="2" charset="2"/>
              <a:buNone/>
            </a:pP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Valutazione stato di coscienza……..</a:t>
            </a:r>
          </a:p>
          <a:p>
            <a:pPr marL="342900" indent="-342900" algn="ctr">
              <a:lnSpc>
                <a:spcPct val="100000"/>
              </a:lnSpc>
              <a:spcBef>
                <a:spcPct val="20000"/>
              </a:spcBef>
              <a:buFont typeface="Monotype Sorts" pitchFamily="2" charset="2"/>
              <a:buNone/>
            </a:pP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….CHIAMA E SCUOTI !</a:t>
            </a:r>
          </a:p>
          <a:p>
            <a:pPr marL="342900" indent="-342900" algn="ctr">
              <a:lnSpc>
                <a:spcPct val="100000"/>
              </a:lnSpc>
              <a:buFont typeface="Monotype Sorts" pitchFamily="2" charset="2"/>
              <a:buNone/>
            </a:pP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lnSpc>
                <a:spcPct val="100000"/>
              </a:lnSpc>
              <a:buFont typeface="Monotype Sorts" pitchFamily="2" charset="2"/>
              <a:buNone/>
            </a:pPr>
            <a:endParaRPr lang="it-IT" sz="2800" b="0" dirty="0">
              <a:solidFill>
                <a:schemeClr val="bg1"/>
              </a:solidFill>
            </a:endParaRPr>
          </a:p>
          <a:p>
            <a:pPr marL="342900" indent="-342900" algn="ctr">
              <a:lnSpc>
                <a:spcPct val="100000"/>
              </a:lnSpc>
              <a:spcBef>
                <a:spcPct val="20000"/>
              </a:spcBef>
              <a:buFont typeface="Monotype Sorts" pitchFamily="2" charset="2"/>
              <a:buNone/>
            </a:pPr>
            <a:r>
              <a:rPr lang="it-IT" sz="2000" b="0" dirty="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963594" name="Text Box 10"/>
          <p:cNvSpPr txBox="1">
            <a:spLocks noChangeArrowheads="1"/>
          </p:cNvSpPr>
          <p:nvPr/>
        </p:nvSpPr>
        <p:spPr bwMode="auto">
          <a:xfrm>
            <a:off x="6149975" y="2943225"/>
            <a:ext cx="4921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963596" name="Object 12"/>
          <p:cNvGraphicFramePr>
            <a:graphicFrameLocks noChangeAspect="1"/>
          </p:cNvGraphicFramePr>
          <p:nvPr/>
        </p:nvGraphicFramePr>
        <p:xfrm>
          <a:off x="4729163" y="1371600"/>
          <a:ext cx="38862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629" name="PhotoSuite Image" r:id="rId3" imgW="9144000" imgH="12192120" progId="">
                  <p:embed/>
                </p:oleObj>
              </mc:Choice>
              <mc:Fallback>
                <p:oleObj name="PhotoSuite Image" r:id="rId3" imgW="9144000" imgH="1219212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163" y="1371600"/>
                        <a:ext cx="388620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64614" name="Rectangle 6"/>
          <p:cNvSpPr>
            <a:spLocks noChangeArrowheads="1"/>
          </p:cNvSpPr>
          <p:nvPr/>
        </p:nvSpPr>
        <p:spPr bwMode="auto">
          <a:xfrm>
            <a:off x="609600" y="990600"/>
            <a:ext cx="8196263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32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964617" name="Rectangle 9"/>
          <p:cNvSpPr>
            <a:spLocks noChangeArrowheads="1"/>
          </p:cNvSpPr>
          <p:nvPr/>
        </p:nvSpPr>
        <p:spPr bwMode="auto">
          <a:xfrm>
            <a:off x="571472" y="2285992"/>
            <a:ext cx="80613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Se la vittima non risponde ci troviamo di fronte ad uno stato di incoscienza</a:t>
            </a:r>
            <a:endParaRPr lang="en-US" sz="2800" b="0" dirty="0">
              <a:latin typeface="+mj-lt"/>
            </a:endParaRPr>
          </a:p>
        </p:txBody>
      </p:sp>
      <p:sp>
        <p:nvSpPr>
          <p:cNvPr id="964618" name="Text Box 10"/>
          <p:cNvSpPr txBox="1">
            <a:spLocks noChangeArrowheads="1"/>
          </p:cNvSpPr>
          <p:nvPr/>
        </p:nvSpPr>
        <p:spPr bwMode="auto">
          <a:xfrm>
            <a:off x="4198938" y="5091113"/>
            <a:ext cx="4411534" cy="65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Applica schema  </a:t>
            </a:r>
            <a:r>
              <a:rPr lang="it-IT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BLS</a:t>
            </a:r>
          </a:p>
        </p:txBody>
      </p:sp>
      <p:sp>
        <p:nvSpPr>
          <p:cNvPr id="964619" name="AutoShape 11" descr="01"/>
          <p:cNvSpPr>
            <a:spLocks noChangeAspect="1" noChangeArrowheads="1"/>
          </p:cNvSpPr>
          <p:nvPr/>
        </p:nvSpPr>
        <p:spPr bwMode="auto">
          <a:xfrm>
            <a:off x="1285852" y="3786190"/>
            <a:ext cx="2100262" cy="2362200"/>
          </a:xfrm>
          <a:prstGeom prst="roundRect">
            <a:avLst>
              <a:gd name="adj" fmla="val 15431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5715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65638" name="Rectangle 6"/>
          <p:cNvSpPr>
            <a:spLocks noChangeArrowheads="1"/>
          </p:cNvSpPr>
          <p:nvPr/>
        </p:nvSpPr>
        <p:spPr bwMode="auto">
          <a:xfrm>
            <a:off x="609600" y="990600"/>
            <a:ext cx="8196263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32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965641" name="Rectangle 9"/>
          <p:cNvSpPr>
            <a:spLocks noChangeArrowheads="1"/>
          </p:cNvSpPr>
          <p:nvPr/>
        </p:nvSpPr>
        <p:spPr bwMode="auto">
          <a:xfrm>
            <a:off x="285720" y="1928802"/>
            <a:ext cx="45386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Azioni preliminari :</a:t>
            </a:r>
          </a:p>
          <a:p>
            <a:pPr algn="ctr">
              <a:lnSpc>
                <a:spcPct val="100000"/>
              </a:lnSpc>
              <a:buNone/>
            </a:pPr>
            <a:r>
              <a:rPr lang="it-IT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Chiamare </a:t>
            </a:r>
            <a:r>
              <a:rPr lang="it-IT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118</a:t>
            </a:r>
            <a:endParaRPr lang="it-IT" sz="36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100000"/>
              </a:lnSpc>
              <a:buFont typeface="Monotype Sorts" pitchFamily="2" charset="2"/>
              <a:buNone/>
            </a:pPr>
            <a:endParaRPr lang="it-IT" sz="36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100000"/>
              </a:lnSpc>
              <a:spcBef>
                <a:spcPct val="20000"/>
              </a:spcBef>
              <a:buFont typeface="Monotype Sorts" pitchFamily="2" charset="2"/>
              <a:buNone/>
            </a:pPr>
            <a:r>
              <a:rPr lang="it-IT" sz="2800" b="0" dirty="0">
                <a:solidFill>
                  <a:schemeClr val="bg1"/>
                </a:solidFill>
                <a:latin typeface="+mj-lt"/>
              </a:rPr>
              <a:t>    </a:t>
            </a:r>
          </a:p>
        </p:txBody>
      </p:sp>
      <p:sp>
        <p:nvSpPr>
          <p:cNvPr id="965642" name="Text Box 10"/>
          <p:cNvSpPr txBox="1">
            <a:spLocks noChangeArrowheads="1"/>
          </p:cNvSpPr>
          <p:nvPr/>
        </p:nvSpPr>
        <p:spPr bwMode="auto">
          <a:xfrm>
            <a:off x="6081713" y="3248025"/>
            <a:ext cx="4921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965644" name="Object 12"/>
          <p:cNvGraphicFramePr>
            <a:graphicFrameLocks noChangeAspect="1"/>
          </p:cNvGraphicFramePr>
          <p:nvPr/>
        </p:nvGraphicFramePr>
        <p:xfrm>
          <a:off x="4932363" y="1371600"/>
          <a:ext cx="38862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677" name="PhotoSuite Image" r:id="rId3" imgW="9144000" imgH="12192120" progId="">
                  <p:embed/>
                </p:oleObj>
              </mc:Choice>
              <mc:Fallback>
                <p:oleObj name="PhotoSuite Image" r:id="rId3" imgW="9144000" imgH="1219212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371600"/>
                        <a:ext cx="388620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62" name="Rectangle 6"/>
          <p:cNvSpPr>
            <a:spLocks noChangeArrowheads="1"/>
          </p:cNvSpPr>
          <p:nvPr/>
        </p:nvSpPr>
        <p:spPr bwMode="auto">
          <a:xfrm>
            <a:off x="609600" y="990600"/>
            <a:ext cx="8196263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32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" name="Diagramma 9"/>
          <p:cNvGraphicFramePr/>
          <p:nvPr>
            <p:extLst>
              <p:ext uri="{D42A27DB-BD31-4B8C-83A1-F6EECF244321}">
                <p14:modId xmlns:p14="http://schemas.microsoft.com/office/powerpoint/2010/main" val="4203912251"/>
              </p:ext>
            </p:extLst>
          </p:nvPr>
        </p:nvGraphicFramePr>
        <p:xfrm>
          <a:off x="571472" y="-3857676"/>
          <a:ext cx="8143932" cy="14430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10" name="Rectangle 6"/>
          <p:cNvSpPr>
            <a:spLocks noChangeArrowheads="1"/>
          </p:cNvSpPr>
          <p:nvPr/>
        </p:nvSpPr>
        <p:spPr bwMode="auto">
          <a:xfrm>
            <a:off x="609600" y="990600"/>
            <a:ext cx="8196263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32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4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" name="Diagramma 9"/>
          <p:cNvGraphicFramePr/>
          <p:nvPr/>
        </p:nvGraphicFramePr>
        <p:xfrm>
          <a:off x="642910" y="142852"/>
          <a:ext cx="8215370" cy="6715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70758" name="Rectangle 6"/>
          <p:cNvSpPr>
            <a:spLocks noChangeArrowheads="1"/>
          </p:cNvSpPr>
          <p:nvPr/>
        </p:nvSpPr>
        <p:spPr bwMode="auto">
          <a:xfrm>
            <a:off x="357158" y="1928802"/>
            <a:ext cx="530543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200" b="0" dirty="0" smtClean="0">
                <a:solidFill>
                  <a:schemeClr val="bg1"/>
                </a:solidFill>
                <a:latin typeface="+mn-lt"/>
              </a:rPr>
              <a:t>Posizionare </a:t>
            </a:r>
            <a:r>
              <a:rPr lang="it-IT" sz="3200" b="0" dirty="0">
                <a:solidFill>
                  <a:schemeClr val="bg1"/>
                </a:solidFill>
                <a:latin typeface="+mn-lt"/>
              </a:rPr>
              <a:t>correttamente la </a:t>
            </a:r>
            <a:r>
              <a:rPr lang="it-IT" sz="3200" b="0" dirty="0" smtClean="0">
                <a:solidFill>
                  <a:schemeClr val="bg1"/>
                </a:solidFill>
                <a:latin typeface="+mn-lt"/>
              </a:rPr>
              <a:t>vittima</a:t>
            </a:r>
          </a:p>
          <a:p>
            <a:pPr marL="342900" indent="-342900">
              <a:buClr>
                <a:schemeClr val="bg1"/>
              </a:buClr>
              <a:buFont typeface="Wingdings" pitchFamily="2" charset="2"/>
              <a:buChar char="§"/>
            </a:pPr>
            <a:endParaRPr lang="it-IT" sz="3200" b="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200" b="0" dirty="0">
                <a:solidFill>
                  <a:schemeClr val="bg1"/>
                </a:solidFill>
                <a:latin typeface="+mn-lt"/>
              </a:rPr>
              <a:t>Scoprire il torace</a:t>
            </a:r>
          </a:p>
          <a:p>
            <a:pPr marL="342900" indent="-342900"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200" b="0" dirty="0">
                <a:solidFill>
                  <a:schemeClr val="bg1"/>
                </a:solidFill>
                <a:latin typeface="+mn-lt"/>
              </a:rPr>
              <a:t>Posizionarsi correttamente</a:t>
            </a:r>
            <a:r>
              <a:rPr lang="it-IT" sz="2400" b="0" dirty="0">
                <a:solidFill>
                  <a:schemeClr val="bg1"/>
                </a:solidFill>
                <a:latin typeface="+mn-lt"/>
              </a:rPr>
              <a:t>    </a:t>
            </a:r>
          </a:p>
        </p:txBody>
      </p:sp>
      <p:sp>
        <p:nvSpPr>
          <p:cNvPr id="970761" name="Text Box 9"/>
          <p:cNvSpPr txBox="1">
            <a:spLocks noChangeArrowheads="1"/>
          </p:cNvSpPr>
          <p:nvPr/>
        </p:nvSpPr>
        <p:spPr bwMode="auto">
          <a:xfrm>
            <a:off x="6691313" y="2486025"/>
            <a:ext cx="558566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320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970763" name="Text Box 11"/>
          <p:cNvSpPr txBox="1">
            <a:spLocks noChangeArrowheads="1"/>
          </p:cNvSpPr>
          <p:nvPr/>
        </p:nvSpPr>
        <p:spPr bwMode="auto">
          <a:xfrm>
            <a:off x="6149975" y="5153025"/>
            <a:ext cx="558566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320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graphicFrame>
        <p:nvGraphicFramePr>
          <p:cNvPr id="97076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220385"/>
              </p:ext>
            </p:extLst>
          </p:nvPr>
        </p:nvGraphicFramePr>
        <p:xfrm>
          <a:off x="5856808" y="617984"/>
          <a:ext cx="23876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0826" name="PhotoSuite Image" r:id="rId3" imgW="9144000" imgH="12192120" progId="">
                  <p:embed/>
                </p:oleObj>
              </mc:Choice>
              <mc:Fallback>
                <p:oleObj name="PhotoSuite Image" r:id="rId3" imgW="9144000" imgH="1219212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6808" y="617984"/>
                        <a:ext cx="23876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0765" name="Object 13"/>
          <p:cNvGraphicFramePr>
            <a:graphicFrameLocks noChangeAspect="1"/>
          </p:cNvGraphicFramePr>
          <p:nvPr/>
        </p:nvGraphicFramePr>
        <p:xfrm>
          <a:off x="5824538" y="3352800"/>
          <a:ext cx="24384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0827" name="PhotoSuite Image" r:id="rId5" imgW="9144000" imgH="12192120" progId="">
                  <p:embed/>
                </p:oleObj>
              </mc:Choice>
              <mc:Fallback>
                <p:oleObj name="PhotoSuite Image" r:id="rId5" imgW="9144000" imgH="1219212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4538" y="3352800"/>
                        <a:ext cx="24384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12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86120" name="Rectangle 8"/>
          <p:cNvSpPr>
            <a:spLocks noChangeArrowheads="1"/>
          </p:cNvSpPr>
          <p:nvPr/>
        </p:nvSpPr>
        <p:spPr bwMode="auto">
          <a:xfrm>
            <a:off x="4538663" y="1295400"/>
            <a:ext cx="46053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400" b="0">
              <a:solidFill>
                <a:schemeClr val="bg1"/>
              </a:solidFill>
            </a:endParaRPr>
          </a:p>
        </p:txBody>
      </p:sp>
      <p:sp>
        <p:nvSpPr>
          <p:cNvPr id="986121" name="Rectangle 9"/>
          <p:cNvSpPr>
            <a:spLocks noChangeArrowheads="1"/>
          </p:cNvSpPr>
          <p:nvPr/>
        </p:nvSpPr>
        <p:spPr bwMode="auto">
          <a:xfrm>
            <a:off x="474663" y="2209800"/>
            <a:ext cx="4130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986122" name="Rectangle 10"/>
          <p:cNvSpPr>
            <a:spLocks noChangeArrowheads="1"/>
          </p:cNvSpPr>
          <p:nvPr/>
        </p:nvSpPr>
        <p:spPr bwMode="auto">
          <a:xfrm>
            <a:off x="474663" y="1214422"/>
            <a:ext cx="86693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it-IT" sz="36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Circolazione :</a:t>
            </a:r>
            <a:endParaRPr lang="it-IT" sz="28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24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986123" name="Rectangle 11"/>
          <p:cNvSpPr>
            <a:spLocks noChangeArrowheads="1"/>
          </p:cNvSpPr>
          <p:nvPr/>
        </p:nvSpPr>
        <p:spPr bwMode="auto">
          <a:xfrm>
            <a:off x="812800" y="3581400"/>
            <a:ext cx="609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86124" name="Rectangle 12"/>
          <p:cNvSpPr>
            <a:spLocks noChangeArrowheads="1"/>
          </p:cNvSpPr>
          <p:nvPr/>
        </p:nvSpPr>
        <p:spPr bwMode="auto">
          <a:xfrm>
            <a:off x="677863" y="2895600"/>
            <a:ext cx="3657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2918995827"/>
              </p:ext>
            </p:extLst>
          </p:nvPr>
        </p:nvGraphicFramePr>
        <p:xfrm>
          <a:off x="2555776" y="1214422"/>
          <a:ext cx="6445348" cy="5310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ma 13"/>
          <p:cNvGraphicFramePr/>
          <p:nvPr>
            <p:extLst>
              <p:ext uri="{D42A27DB-BD31-4B8C-83A1-F6EECF244321}">
                <p14:modId xmlns:p14="http://schemas.microsoft.com/office/powerpoint/2010/main" val="2200427150"/>
              </p:ext>
            </p:extLst>
          </p:nvPr>
        </p:nvGraphicFramePr>
        <p:xfrm>
          <a:off x="251520" y="2276872"/>
          <a:ext cx="2160240" cy="3104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92" name="Rectangle 4"/>
          <p:cNvSpPr>
            <a:spLocks noChangeArrowheads="1"/>
          </p:cNvSpPr>
          <p:nvPr/>
        </p:nvSpPr>
        <p:spPr bwMode="auto">
          <a:xfrm>
            <a:off x="1992313" y="228600"/>
            <a:ext cx="528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100000"/>
              </a:lnSpc>
              <a:spcBef>
                <a:spcPct val="20000"/>
              </a:spcBef>
              <a:buClrTx/>
              <a:buNone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COSA E’ IL  118 ?</a:t>
            </a:r>
          </a:p>
        </p:txBody>
      </p:sp>
      <p:sp>
        <p:nvSpPr>
          <p:cNvPr id="933893" name="Rectangle 5"/>
          <p:cNvSpPr>
            <a:spLocks noChangeArrowheads="1"/>
          </p:cNvSpPr>
          <p:nvPr/>
        </p:nvSpPr>
        <p:spPr bwMode="auto">
          <a:xfrm>
            <a:off x="611560" y="908720"/>
            <a:ext cx="806132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32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118      112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è </a:t>
            </a:r>
            <a:r>
              <a:rPr lang="en-US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il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numero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di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telefono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per l’ URGENZA e </a:t>
            </a:r>
            <a:r>
              <a:rPr lang="en-US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l’EMERGENZA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 SANITARIA </a:t>
            </a:r>
            <a:r>
              <a:rPr lang="en-US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attivo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su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quasi </a:t>
            </a:r>
            <a:r>
              <a:rPr lang="en-US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tutto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il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territorio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nazionale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32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32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reccia destra 1"/>
          <p:cNvSpPr/>
          <p:nvPr/>
        </p:nvSpPr>
        <p:spPr bwMode="auto">
          <a:xfrm>
            <a:off x="4067944" y="1988840"/>
            <a:ext cx="1368152" cy="576064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FF9900"/>
              </a:buClr>
              <a:buSzTx/>
              <a:buFont typeface="Monotype Sorts" pitchFamily="2" charset="2"/>
              <a:buChar char="3"/>
              <a:tabLst/>
            </a:pPr>
            <a:endParaRPr kumimoji="0" lang="it-IT" sz="40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87144" name="Rectangle 8"/>
          <p:cNvSpPr>
            <a:spLocks noChangeArrowheads="1"/>
          </p:cNvSpPr>
          <p:nvPr/>
        </p:nvSpPr>
        <p:spPr bwMode="auto">
          <a:xfrm>
            <a:off x="474663" y="2209800"/>
            <a:ext cx="4130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987145" name="Rectangle 9"/>
          <p:cNvSpPr>
            <a:spLocks noChangeArrowheads="1"/>
          </p:cNvSpPr>
          <p:nvPr/>
        </p:nvSpPr>
        <p:spPr bwMode="auto">
          <a:xfrm>
            <a:off x="812800" y="3581400"/>
            <a:ext cx="609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87146" name="Rectangle 10"/>
          <p:cNvSpPr>
            <a:spLocks noChangeArrowheads="1"/>
          </p:cNvSpPr>
          <p:nvPr/>
        </p:nvSpPr>
        <p:spPr bwMode="auto">
          <a:xfrm>
            <a:off x="357158" y="1500174"/>
            <a:ext cx="792961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it-IT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Circolazione </a:t>
            </a:r>
            <a:r>
              <a:rPr lang="it-IT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it-IT" sz="3200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MO.TO.RE</a:t>
            </a:r>
            <a:r>
              <a:rPr lang="it-IT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assente</a:t>
            </a:r>
            <a:endParaRPr lang="it-IT" sz="32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4" name="Diagramma 13"/>
          <p:cNvGraphicFramePr/>
          <p:nvPr/>
        </p:nvGraphicFramePr>
        <p:xfrm>
          <a:off x="571472" y="2285992"/>
          <a:ext cx="82868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85096" name="Rectangle 8"/>
          <p:cNvSpPr>
            <a:spLocks noChangeArrowheads="1"/>
          </p:cNvSpPr>
          <p:nvPr/>
        </p:nvSpPr>
        <p:spPr bwMode="auto">
          <a:xfrm>
            <a:off x="4538663" y="1295400"/>
            <a:ext cx="46053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400" b="0">
              <a:solidFill>
                <a:schemeClr val="bg1"/>
              </a:solidFill>
            </a:endParaRPr>
          </a:p>
        </p:txBody>
      </p:sp>
      <p:sp>
        <p:nvSpPr>
          <p:cNvPr id="985097" name="Rectangle 9"/>
          <p:cNvSpPr>
            <a:spLocks noChangeArrowheads="1"/>
          </p:cNvSpPr>
          <p:nvPr/>
        </p:nvSpPr>
        <p:spPr bwMode="auto">
          <a:xfrm>
            <a:off x="474663" y="2209800"/>
            <a:ext cx="4130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985098" name="Rectangle 10"/>
          <p:cNvSpPr>
            <a:spLocks noChangeArrowheads="1"/>
          </p:cNvSpPr>
          <p:nvPr/>
        </p:nvSpPr>
        <p:spPr bwMode="auto">
          <a:xfrm>
            <a:off x="338138" y="1142984"/>
            <a:ext cx="8805862" cy="213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it-IT" sz="36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Circolazione :</a:t>
            </a: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controllo e mantenimento della funzione cardiocircolatoria</a:t>
            </a:r>
            <a:r>
              <a:rPr lang="it-IT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</p:txBody>
      </p:sp>
      <p:sp>
        <p:nvSpPr>
          <p:cNvPr id="985099" name="Rectangle 11"/>
          <p:cNvSpPr>
            <a:spLocks noChangeArrowheads="1"/>
          </p:cNvSpPr>
          <p:nvPr/>
        </p:nvSpPr>
        <p:spPr bwMode="auto">
          <a:xfrm>
            <a:off x="203200" y="3276600"/>
            <a:ext cx="609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identifica </a:t>
            </a: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l’area corretta per eseguire il massaggio cardiaco esterno</a:t>
            </a: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Esegui le compressioni toraciche esterne ( </a:t>
            </a:r>
            <a:r>
              <a:rPr lang="it-IT" sz="2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M.C.E.</a:t>
            </a: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)</a:t>
            </a:r>
          </a:p>
        </p:txBody>
      </p:sp>
      <p:graphicFrame>
        <p:nvGraphicFramePr>
          <p:cNvPr id="985100" name="Object 12"/>
          <p:cNvGraphicFramePr>
            <a:graphicFrameLocks noChangeAspect="1"/>
          </p:cNvGraphicFramePr>
          <p:nvPr/>
        </p:nvGraphicFramePr>
        <p:xfrm>
          <a:off x="6156325" y="3276600"/>
          <a:ext cx="257175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133" name="PhotoSuite Image" r:id="rId3" imgW="9144000" imgH="12192120" progId="">
                  <p:embed/>
                </p:oleObj>
              </mc:Choice>
              <mc:Fallback>
                <p:oleObj name="PhotoSuite Image" r:id="rId3" imgW="9144000" imgH="1219212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3276600"/>
                        <a:ext cx="257175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88168" name="Rectangle 8"/>
          <p:cNvSpPr>
            <a:spLocks noChangeArrowheads="1"/>
          </p:cNvSpPr>
          <p:nvPr/>
        </p:nvSpPr>
        <p:spPr bwMode="auto">
          <a:xfrm>
            <a:off x="4538663" y="1295400"/>
            <a:ext cx="46053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400" b="0">
              <a:solidFill>
                <a:schemeClr val="bg1"/>
              </a:solidFill>
            </a:endParaRPr>
          </a:p>
        </p:txBody>
      </p:sp>
      <p:sp>
        <p:nvSpPr>
          <p:cNvPr id="988169" name="Rectangle 9"/>
          <p:cNvSpPr>
            <a:spLocks noChangeArrowheads="1"/>
          </p:cNvSpPr>
          <p:nvPr/>
        </p:nvSpPr>
        <p:spPr bwMode="auto">
          <a:xfrm>
            <a:off x="500034" y="1643050"/>
            <a:ext cx="4130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it-IT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Circolazione :</a:t>
            </a: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 dirty="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988170" name="Rectangle 10"/>
          <p:cNvSpPr>
            <a:spLocks noChangeArrowheads="1"/>
          </p:cNvSpPr>
          <p:nvPr/>
        </p:nvSpPr>
        <p:spPr bwMode="auto">
          <a:xfrm>
            <a:off x="677863" y="2214554"/>
            <a:ext cx="84661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Identifica l’area CORRETTA per eseguire il </a:t>
            </a:r>
            <a:r>
              <a:rPr lang="it-IT" sz="2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M.C.E.</a:t>
            </a: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98817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3866959"/>
              </p:ext>
            </p:extLst>
          </p:nvPr>
        </p:nvGraphicFramePr>
        <p:xfrm>
          <a:off x="357158" y="3052750"/>
          <a:ext cx="8463314" cy="3395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301" name="CorelPhotoPaint.Image.9" r:id="rId3" imgW="1952997" imgH="1408992" progId="">
                  <p:embed/>
                </p:oleObj>
              </mc:Choice>
              <mc:Fallback>
                <p:oleObj name="CorelPhotoPaint.Image.9" r:id="rId3" imgW="1952997" imgH="1408992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3052750"/>
                        <a:ext cx="8463314" cy="339583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285728"/>
            <a:ext cx="1711560" cy="18335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 dirty="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 dirty="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 dirty="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 dirty="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 dirty="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 dirty="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 dirty="0">
                <a:solidFill>
                  <a:srgbClr val="FFFFFF"/>
                </a:solidFill>
              </a:rPr>
              <a:t/>
            </a:r>
            <a:br>
              <a:rPr lang="it-IT" sz="2400" dirty="0">
                <a:solidFill>
                  <a:srgbClr val="FFFFFF"/>
                </a:solidFill>
              </a:rPr>
            </a:br>
            <a:endParaRPr lang="it-IT" sz="2400" dirty="0">
              <a:solidFill>
                <a:srgbClr val="FFFFFF"/>
              </a:solidFill>
            </a:endParaRPr>
          </a:p>
        </p:txBody>
      </p:sp>
      <p:sp>
        <p:nvSpPr>
          <p:cNvPr id="989192" name="Rectangle 8"/>
          <p:cNvSpPr>
            <a:spLocks noChangeArrowheads="1"/>
          </p:cNvSpPr>
          <p:nvPr/>
        </p:nvSpPr>
        <p:spPr bwMode="auto">
          <a:xfrm>
            <a:off x="4538663" y="1295400"/>
            <a:ext cx="46053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400" b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89193" name="Rectangle 9"/>
          <p:cNvSpPr>
            <a:spLocks noChangeArrowheads="1"/>
          </p:cNvSpPr>
          <p:nvPr/>
        </p:nvSpPr>
        <p:spPr bwMode="auto">
          <a:xfrm>
            <a:off x="395536" y="764704"/>
            <a:ext cx="554461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</a:t>
            </a:r>
            <a:r>
              <a:rPr lang="it-IT" sz="28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– Circolazione :</a:t>
            </a: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</a:t>
            </a:r>
          </a:p>
        </p:txBody>
      </p:sp>
      <p:sp>
        <p:nvSpPr>
          <p:cNvPr id="989194" name="Rectangle 10"/>
          <p:cNvSpPr>
            <a:spLocks noChangeArrowheads="1"/>
          </p:cNvSpPr>
          <p:nvPr/>
        </p:nvSpPr>
        <p:spPr bwMode="auto">
          <a:xfrm>
            <a:off x="323528" y="1556792"/>
            <a:ext cx="842493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Massaggio Cardiaco Esterno </a:t>
            </a:r>
            <a:r>
              <a:rPr lang="it-IT" sz="2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:</a:t>
            </a: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</a:pPr>
            <a:r>
              <a:rPr lang="it-IT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Posizione laterale a 90° rispetto alla vittima</a:t>
            </a: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</a:pPr>
            <a:r>
              <a:rPr lang="it-IT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Spalle perpendicolari allo sterno e braccia estese</a:t>
            </a: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</a:pPr>
            <a:r>
              <a:rPr lang="it-IT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Fulcro sull’articolazione dell’anca</a:t>
            </a:r>
          </a:p>
        </p:txBody>
      </p:sp>
      <p:sp>
        <p:nvSpPr>
          <p:cNvPr id="989196" name="Rectangle 12"/>
          <p:cNvSpPr>
            <a:spLocks noChangeArrowheads="1"/>
          </p:cNvSpPr>
          <p:nvPr/>
        </p:nvSpPr>
        <p:spPr bwMode="auto">
          <a:xfrm>
            <a:off x="3233738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989197" name="Text Box 13"/>
          <p:cNvSpPr txBox="1">
            <a:spLocks noChangeArrowheads="1"/>
          </p:cNvSpPr>
          <p:nvPr/>
        </p:nvSpPr>
        <p:spPr bwMode="auto">
          <a:xfrm>
            <a:off x="3914775" y="2867025"/>
            <a:ext cx="558566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320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644008" y="350168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717032"/>
            <a:ext cx="3995942" cy="2768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89199" name="Text Box 15"/>
          <p:cNvSpPr txBox="1">
            <a:spLocks noChangeArrowheads="1"/>
          </p:cNvSpPr>
          <p:nvPr/>
        </p:nvSpPr>
        <p:spPr bwMode="auto">
          <a:xfrm>
            <a:off x="7380312" y="4725144"/>
            <a:ext cx="1168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it-IT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r>
              <a:rPr lang="it-IT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/6 </a:t>
            </a:r>
            <a:r>
              <a:rPr lang="it-IT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90216" name="Rectangle 8"/>
          <p:cNvSpPr>
            <a:spLocks noChangeArrowheads="1"/>
          </p:cNvSpPr>
          <p:nvPr/>
        </p:nvSpPr>
        <p:spPr bwMode="auto">
          <a:xfrm>
            <a:off x="4538663" y="1295400"/>
            <a:ext cx="46053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4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90217" name="Rectangle 9"/>
          <p:cNvSpPr>
            <a:spLocks noChangeArrowheads="1"/>
          </p:cNvSpPr>
          <p:nvPr/>
        </p:nvSpPr>
        <p:spPr bwMode="auto">
          <a:xfrm>
            <a:off x="474663" y="1752600"/>
            <a:ext cx="4130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</a:t>
            </a:r>
            <a:r>
              <a:rPr lang="it-IT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– Circolazione :</a:t>
            </a: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</a:t>
            </a:r>
          </a:p>
        </p:txBody>
      </p:sp>
      <p:sp>
        <p:nvSpPr>
          <p:cNvPr id="990218" name="Rectangle 10"/>
          <p:cNvSpPr>
            <a:spLocks noChangeArrowheads="1"/>
          </p:cNvSpPr>
          <p:nvPr/>
        </p:nvSpPr>
        <p:spPr bwMode="auto">
          <a:xfrm>
            <a:off x="323850" y="4005263"/>
            <a:ext cx="84248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Massaggio cardiaco esterno</a:t>
            </a: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457200" indent="-457200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</a:pP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Rilasciare COMPLETAMENTE  la gabbia toracica</a:t>
            </a:r>
          </a:p>
          <a:p>
            <a:pPr marL="457200" indent="-457200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</a:pP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Non perdere il punto di </a:t>
            </a:r>
            <a:r>
              <a:rPr lang="it-IT" sz="28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repere</a:t>
            </a: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99021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628775"/>
            <a:ext cx="3522663" cy="2338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11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9BB-D4E2-4F3B-B930-F98FD4E4CCE0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2061366708"/>
              </p:ext>
            </p:extLst>
          </p:nvPr>
        </p:nvGraphicFramePr>
        <p:xfrm>
          <a:off x="799185" y="-531440"/>
          <a:ext cx="2980727" cy="5696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/>
          <a:srcRect l="38908" t="46708" r="50749" b="45125"/>
          <a:stretch/>
        </p:blipFill>
        <p:spPr>
          <a:xfrm>
            <a:off x="4198252" y="3632146"/>
            <a:ext cx="2894027" cy="1741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8"/>
          <a:srcRect l="39538" t="33795" r="51208" b="59329"/>
          <a:stretch/>
        </p:blipFill>
        <p:spPr>
          <a:xfrm>
            <a:off x="3707904" y="476672"/>
            <a:ext cx="94845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696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86120" name="Rectangle 8"/>
          <p:cNvSpPr>
            <a:spLocks noChangeArrowheads="1"/>
          </p:cNvSpPr>
          <p:nvPr/>
        </p:nvSpPr>
        <p:spPr bwMode="auto">
          <a:xfrm>
            <a:off x="4538663" y="1295400"/>
            <a:ext cx="46053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400" b="0">
              <a:solidFill>
                <a:schemeClr val="bg1"/>
              </a:solidFill>
            </a:endParaRPr>
          </a:p>
        </p:txBody>
      </p:sp>
      <p:sp>
        <p:nvSpPr>
          <p:cNvPr id="986121" name="Rectangle 9"/>
          <p:cNvSpPr>
            <a:spLocks noChangeArrowheads="1"/>
          </p:cNvSpPr>
          <p:nvPr/>
        </p:nvSpPr>
        <p:spPr bwMode="auto">
          <a:xfrm>
            <a:off x="474663" y="2209800"/>
            <a:ext cx="4130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  <a:latin typeface="+mn-lt"/>
              </a:rPr>
              <a:t>    </a:t>
            </a:r>
          </a:p>
        </p:txBody>
      </p:sp>
      <p:sp>
        <p:nvSpPr>
          <p:cNvPr id="986122" name="Rectangle 10"/>
          <p:cNvSpPr>
            <a:spLocks noChangeArrowheads="1"/>
          </p:cNvSpPr>
          <p:nvPr/>
        </p:nvSpPr>
        <p:spPr bwMode="auto">
          <a:xfrm>
            <a:off x="474663" y="1905000"/>
            <a:ext cx="86693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</a:t>
            </a:r>
            <a:r>
              <a:rPr lang="it-IT" sz="36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– Circolazione :</a:t>
            </a:r>
            <a:endParaRPr lang="it-IT" sz="28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24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986123" name="Rectangle 11"/>
          <p:cNvSpPr>
            <a:spLocks noChangeArrowheads="1"/>
          </p:cNvSpPr>
          <p:nvPr/>
        </p:nvSpPr>
        <p:spPr bwMode="auto">
          <a:xfrm>
            <a:off x="812800" y="3581400"/>
            <a:ext cx="609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86124" name="Rectangle 12"/>
          <p:cNvSpPr>
            <a:spLocks noChangeArrowheads="1"/>
          </p:cNvSpPr>
          <p:nvPr/>
        </p:nvSpPr>
        <p:spPr bwMode="auto">
          <a:xfrm>
            <a:off x="677863" y="2895600"/>
            <a:ext cx="3657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8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986125" name="Rectangle 13"/>
          <p:cNvSpPr>
            <a:spLocks noChangeArrowheads="1"/>
          </p:cNvSpPr>
          <p:nvPr/>
        </p:nvSpPr>
        <p:spPr bwMode="auto">
          <a:xfrm>
            <a:off x="406400" y="2769890"/>
            <a:ext cx="845188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In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caso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di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MO.TO.RE. PRESENTE</a:t>
            </a:r>
            <a:r>
              <a:rPr lang="en-US" sz="28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si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deve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 typeface="Wingdings" charset="2"/>
              <a:buChar char="§"/>
            </a:pPr>
            <a:endParaRPr lang="en-US" sz="2800" b="0" dirty="0">
              <a:latin typeface="+mj-lt"/>
            </a:endParaRPr>
          </a:p>
          <a:p>
            <a:pPr marL="914400" lvl="1" indent="-457200">
              <a:lnSpc>
                <a:spcPct val="100000"/>
              </a:lnSpc>
              <a:spcBef>
                <a:spcPct val="0"/>
              </a:spcBef>
              <a:buClrTx/>
              <a:buFont typeface="Wingdings" charset="2"/>
              <a:buChar char="§"/>
            </a:pPr>
            <a:r>
              <a:rPr lang="en-US" sz="2800" b="0" dirty="0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ricercare</a:t>
            </a:r>
            <a:r>
              <a:rPr lang="en-US" sz="2800" b="0" dirty="0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la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presenza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di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pallore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, cute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fredda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colorito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cianotico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b="0" dirty="0" err="1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sudorazione</a:t>
            </a:r>
            <a:endParaRPr lang="en-US" sz="2800" b="0" dirty="0" smtClean="0">
              <a:solidFill>
                <a:srgbClr val="FFFFFF"/>
              </a:solidFill>
              <a:latin typeface="+mj-lt"/>
              <a:cs typeface="Times New Roman" pitchFamily="18" charset="0"/>
            </a:endParaRPr>
          </a:p>
          <a:p>
            <a:pPr marL="914400" lvl="1" indent="-457200">
              <a:lnSpc>
                <a:spcPct val="100000"/>
              </a:lnSpc>
              <a:spcBef>
                <a:spcPct val="0"/>
              </a:spcBef>
              <a:buClrTx/>
              <a:buFont typeface="Wingdings" charset="2"/>
              <a:buChar char="§"/>
            </a:pPr>
            <a:endParaRPr lang="en-US" sz="2800" b="0" dirty="0">
              <a:solidFill>
                <a:srgbClr val="FFFFFF"/>
              </a:solidFill>
              <a:latin typeface="+mj-lt"/>
            </a:endParaRPr>
          </a:p>
          <a:p>
            <a:pPr marL="914400" lvl="1" indent="-457200">
              <a:lnSpc>
                <a:spcPct val="100000"/>
              </a:lnSpc>
              <a:spcBef>
                <a:spcPct val="0"/>
              </a:spcBef>
              <a:buClrTx/>
              <a:buFont typeface="Wingdings" charset="2"/>
              <a:buChar char="§"/>
            </a:pP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controllare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e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mantenere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attive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le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funzioni</a:t>
            </a:r>
            <a:r>
              <a:rPr lang="en-US" sz="2800" b="0" dirty="0">
                <a:solidFill>
                  <a:srgbClr val="FFFF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latin typeface="+mj-lt"/>
                <a:cs typeface="Times New Roman" pitchFamily="18" charset="0"/>
              </a:rPr>
              <a:t>vitali</a:t>
            </a:r>
            <a:endParaRPr lang="en-US" sz="2800" b="0" dirty="0">
              <a:solidFill>
                <a:srgbClr val="FFFFFF"/>
              </a:solidFill>
              <a:latin typeface="+mj-lt"/>
              <a:cs typeface="Times New Roman" pitchFamily="18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sz="2800" b="0" dirty="0" smtClean="0">
                <a:solidFill>
                  <a:srgbClr val="FFFFFF"/>
                </a:solidFill>
                <a:latin typeface="+mj-lt"/>
              </a:rPr>
              <a:t> </a:t>
            </a:r>
            <a:endParaRPr lang="en-US" sz="2800" b="0" dirty="0">
              <a:solidFill>
                <a:srgbClr val="FFFFFF"/>
              </a:solidFill>
              <a:latin typeface="+mj-lt"/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 typeface="Wingdings" charset="2"/>
              <a:buChar char="§"/>
            </a:pPr>
            <a:endParaRPr lang="en-US" sz="2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7043766"/>
            <a:ext cx="1905000" cy="457200"/>
          </a:xfrm>
        </p:spPr>
        <p:txBody>
          <a:bodyPr/>
          <a:lstStyle/>
          <a:p>
            <a:fld id="{14CA7F2C-EF56-4564-B44B-7F28F3EC2E54}" type="slidenum">
              <a:rPr lang="en-US"/>
              <a:pPr/>
              <a:t>47</a:t>
            </a:fld>
            <a:endParaRPr lang="en-US"/>
          </a:p>
        </p:txBody>
      </p:sp>
      <p:sp>
        <p:nvSpPr>
          <p:cNvPr id="136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6116" y="1976446"/>
            <a:ext cx="6000760" cy="4881578"/>
          </a:xfrm>
        </p:spPr>
        <p:txBody>
          <a:bodyPr/>
          <a:lstStyle/>
          <a:p>
            <a:r>
              <a:rPr lang="it-IT" sz="2800" dirty="0"/>
              <a:t>Ostruzione della vie aeree da :</a:t>
            </a:r>
          </a:p>
          <a:p>
            <a:pPr>
              <a:buFontTx/>
              <a:buNone/>
            </a:pPr>
            <a:r>
              <a:rPr lang="it-IT" sz="2800" dirty="0"/>
              <a:t>     - caduta della lingua </a:t>
            </a:r>
          </a:p>
          <a:p>
            <a:pPr>
              <a:buFontTx/>
              <a:buNone/>
            </a:pPr>
            <a:r>
              <a:rPr lang="it-IT" sz="2800" dirty="0"/>
              <a:t>     - corpi estranei</a:t>
            </a:r>
          </a:p>
          <a:p>
            <a:r>
              <a:rPr lang="it-IT" sz="2800" dirty="0"/>
              <a:t>Intossicazione da </a:t>
            </a:r>
            <a:r>
              <a:rPr lang="it-IT" sz="2800" dirty="0" smtClean="0"/>
              <a:t>farmaci</a:t>
            </a:r>
          </a:p>
          <a:p>
            <a:r>
              <a:rPr lang="it-IT" sz="2800" dirty="0" smtClean="0"/>
              <a:t>Overdose </a:t>
            </a:r>
            <a:r>
              <a:rPr lang="it-IT" sz="2800" dirty="0"/>
              <a:t>di oppiacei</a:t>
            </a:r>
          </a:p>
          <a:p>
            <a:r>
              <a:rPr lang="it-IT" sz="2800" dirty="0"/>
              <a:t>Annegamento</a:t>
            </a:r>
          </a:p>
          <a:p>
            <a:r>
              <a:rPr lang="it-IT" sz="2800" dirty="0"/>
              <a:t>Folgorazione</a:t>
            </a:r>
          </a:p>
          <a:p>
            <a:r>
              <a:rPr lang="it-IT" sz="2800" dirty="0"/>
              <a:t>Trauma</a:t>
            </a:r>
          </a:p>
          <a:p>
            <a:r>
              <a:rPr lang="it-IT" sz="2800" dirty="0"/>
              <a:t>Arresto cardiaco</a:t>
            </a:r>
          </a:p>
        </p:txBody>
      </p:sp>
      <p:graphicFrame>
        <p:nvGraphicFramePr>
          <p:cNvPr id="5" name="Diagramma 4"/>
          <p:cNvGraphicFramePr/>
          <p:nvPr/>
        </p:nvGraphicFramePr>
        <p:xfrm>
          <a:off x="0" y="795366"/>
          <a:ext cx="7143800" cy="321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40216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69734" name="Rectangle 6"/>
          <p:cNvSpPr>
            <a:spLocks noChangeArrowheads="1"/>
          </p:cNvSpPr>
          <p:nvPr/>
        </p:nvSpPr>
        <p:spPr bwMode="auto">
          <a:xfrm>
            <a:off x="609600" y="990600"/>
            <a:ext cx="8196263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32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400" b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969737" name="Rectangle 9"/>
          <p:cNvSpPr>
            <a:spLocks noChangeArrowheads="1"/>
          </p:cNvSpPr>
          <p:nvPr/>
        </p:nvSpPr>
        <p:spPr bwMode="auto">
          <a:xfrm>
            <a:off x="684213" y="2021160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Preparazione </a:t>
            </a: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del materiale </a:t>
            </a: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Sicurezza della scena</a:t>
            </a: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endParaRPr lang="it-IT" sz="32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Valutazione stato di coscienza</a:t>
            </a:r>
          </a:p>
          <a:p>
            <a:pPr marL="342900" indent="-342900"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Chiamare aiuto</a:t>
            </a:r>
          </a:p>
          <a:p>
            <a:pPr marL="342900" indent="-342900"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Posizionare correttamente la vittima</a:t>
            </a:r>
          </a:p>
          <a:p>
            <a:pPr marL="342900" indent="-342900"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Posizionarsi correttamente</a:t>
            </a:r>
          </a:p>
          <a:p>
            <a:pPr marL="342900" indent="-342900" algn="ctr">
              <a:buFont typeface="Monotype Sorts" pitchFamily="2" charset="2"/>
              <a:buNone/>
            </a:pPr>
            <a:endParaRPr lang="it-IT" sz="3200" b="0" dirty="0">
              <a:solidFill>
                <a:schemeClr val="bg1"/>
              </a:solidFill>
              <a:latin typeface="+mj-lt"/>
            </a:endParaRPr>
          </a:p>
          <a:p>
            <a:pPr marL="342900" indent="-342900" algn="ctr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 dirty="0">
                <a:solidFill>
                  <a:schemeClr val="bg1"/>
                </a:solidFill>
                <a:latin typeface="+mj-lt"/>
              </a:rPr>
              <a:t>  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84072" name="Rectangle 8"/>
          <p:cNvSpPr>
            <a:spLocks noChangeArrowheads="1"/>
          </p:cNvSpPr>
          <p:nvPr/>
        </p:nvSpPr>
        <p:spPr bwMode="auto">
          <a:xfrm>
            <a:off x="4538663" y="1295400"/>
            <a:ext cx="46053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4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84073" name="Rectangle 9"/>
          <p:cNvSpPr>
            <a:spLocks noChangeArrowheads="1"/>
          </p:cNvSpPr>
          <p:nvPr/>
        </p:nvSpPr>
        <p:spPr bwMode="auto">
          <a:xfrm>
            <a:off x="474663" y="2209800"/>
            <a:ext cx="4130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  <a:latin typeface="+mn-lt"/>
              </a:rPr>
              <a:t>    </a:t>
            </a:r>
          </a:p>
        </p:txBody>
      </p:sp>
      <p:sp>
        <p:nvSpPr>
          <p:cNvPr id="984074" name="Rectangle 10"/>
          <p:cNvSpPr>
            <a:spLocks noChangeArrowheads="1"/>
          </p:cNvSpPr>
          <p:nvPr/>
        </p:nvSpPr>
        <p:spPr bwMode="auto">
          <a:xfrm>
            <a:off x="474663" y="1905000"/>
            <a:ext cx="4130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>
                <a:solidFill>
                  <a:srgbClr val="FFFF00"/>
                </a:solidFill>
                <a:latin typeface="+mn-lt"/>
              </a:rPr>
              <a:t>B</a:t>
            </a:r>
            <a:r>
              <a:rPr lang="it-IT" sz="3600" b="0">
                <a:solidFill>
                  <a:srgbClr val="FFFF00"/>
                </a:solidFill>
                <a:latin typeface="+mn-lt"/>
              </a:rPr>
              <a:t> – Ventilazione :</a:t>
            </a: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  <a:latin typeface="+mn-lt"/>
              </a:rPr>
              <a:t>    </a:t>
            </a:r>
          </a:p>
        </p:txBody>
      </p:sp>
      <p:sp>
        <p:nvSpPr>
          <p:cNvPr id="984075" name="Rectangle 11"/>
          <p:cNvSpPr>
            <a:spLocks noChangeArrowheads="1"/>
          </p:cNvSpPr>
          <p:nvPr/>
        </p:nvSpPr>
        <p:spPr bwMode="auto">
          <a:xfrm>
            <a:off x="428596" y="2819400"/>
            <a:ext cx="614206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endParaRPr lang="it-IT" sz="2800" b="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2800" b="0" dirty="0">
                <a:solidFill>
                  <a:schemeClr val="bg1"/>
                </a:solidFill>
                <a:latin typeface="+mn-lt"/>
              </a:rPr>
              <a:t>Durata insufflazione :  </a:t>
            </a:r>
            <a:r>
              <a:rPr lang="it-IT" sz="2800" b="0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it-IT" sz="28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2800" b="0" dirty="0" smtClean="0">
                <a:solidFill>
                  <a:schemeClr val="bg1"/>
                </a:solidFill>
                <a:latin typeface="+mn-lt"/>
              </a:rPr>
              <a:t>sec</a:t>
            </a:r>
            <a:endParaRPr lang="it-IT" sz="2800" b="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endParaRPr lang="it-IT" sz="2800" b="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2800" b="0" dirty="0">
                <a:solidFill>
                  <a:schemeClr val="bg1"/>
                </a:solidFill>
                <a:latin typeface="+mn-lt"/>
              </a:rPr>
              <a:t>Verifica l’ espansione toracica</a:t>
            </a: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8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84076" name="Text Box 12"/>
          <p:cNvSpPr txBox="1">
            <a:spLocks noChangeArrowheads="1"/>
          </p:cNvSpPr>
          <p:nvPr/>
        </p:nvSpPr>
        <p:spPr bwMode="auto">
          <a:xfrm>
            <a:off x="7300913" y="3019425"/>
            <a:ext cx="558566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320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984077" name="Picture 13" descr="Mac G3;…;dis. alta;foto 4.tif                                  000051A18200                           B39FE932:"/>
          <p:cNvPicPr>
            <a:picLocks noChangeAspect="1" noChangeArrowheads="1"/>
          </p:cNvPicPr>
          <p:nvPr/>
        </p:nvPicPr>
        <p:blipFill>
          <a:blip r:embed="rId2" r:link="rId3" cstate="screen"/>
          <a:srcRect/>
          <a:stretch>
            <a:fillRect/>
          </a:stretch>
        </p:blipFill>
        <p:spPr bwMode="auto">
          <a:xfrm>
            <a:off x="5892800" y="2133600"/>
            <a:ext cx="2709863" cy="2233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84078" name="Text Box 14"/>
          <p:cNvSpPr txBox="1">
            <a:spLocks noChangeArrowheads="1"/>
          </p:cNvSpPr>
          <p:nvPr/>
        </p:nvSpPr>
        <p:spPr bwMode="auto">
          <a:xfrm>
            <a:off x="6894513" y="4924425"/>
            <a:ext cx="558566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320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984079" name="Picture 15" descr="&#10;foto 3.tif                                                     000051A18200                           B39FE932:"/>
          <p:cNvPicPr>
            <a:picLocks noChangeAspect="1" noChangeArrowheads="1"/>
          </p:cNvPicPr>
          <p:nvPr/>
        </p:nvPicPr>
        <p:blipFill>
          <a:blip r:embed="rId4" r:link="rId5" cstate="screen"/>
          <a:srcRect/>
          <a:stretch>
            <a:fillRect/>
          </a:stretch>
        </p:blipFill>
        <p:spPr bwMode="auto">
          <a:xfrm>
            <a:off x="5892800" y="4495800"/>
            <a:ext cx="2776538" cy="219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915" name="Objec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34916" name="Text Box 4"/>
          <p:cNvSpPr txBox="1">
            <a:spLocks noChangeArrowheads="1"/>
          </p:cNvSpPr>
          <p:nvPr/>
        </p:nvSpPr>
        <p:spPr bwMode="auto">
          <a:xfrm>
            <a:off x="2786050" y="142852"/>
            <a:ext cx="3429024" cy="10890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Font typeface="Monotype Sorts" pitchFamily="2" charset="2"/>
              <a:buNone/>
            </a:pPr>
            <a:r>
              <a:rPr lang="it-IT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1.1.8.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33EDB7-2F7B-482C-88D5-D98BBCCCF9E5}" type="slidenum">
              <a:rPr lang="en-US">
                <a:solidFill>
                  <a:srgbClr val="FFFFFF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14818" name="Rectangle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5334000" cy="685800"/>
          </a:xfrm>
          <a:noFill/>
          <a:ln/>
        </p:spPr>
        <p:txBody>
          <a:bodyPr/>
          <a:lstStyle/>
          <a:p>
            <a:r>
              <a:rPr lang="en-GB" sz="3200" b="1" dirty="0" err="1">
                <a:solidFill>
                  <a:srgbClr val="FFFFFF"/>
                </a:solidFill>
              </a:rPr>
              <a:t>Respiro</a:t>
            </a:r>
            <a:r>
              <a:rPr lang="en-GB" sz="3200" b="1" dirty="0">
                <a:solidFill>
                  <a:srgbClr val="FFFFFF"/>
                </a:solidFill>
              </a:rPr>
              <a:t> di </a:t>
            </a:r>
            <a:r>
              <a:rPr lang="en-GB" sz="3200" b="1" dirty="0" err="1">
                <a:solidFill>
                  <a:srgbClr val="FFFFFF"/>
                </a:solidFill>
              </a:rPr>
              <a:t>sicurezza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1314819" name="Rectangle 3"/>
          <p:cNvSpPr>
            <a:spLocks noGrp="1"/>
          </p:cNvSpPr>
          <p:nvPr>
            <p:ph type="body" sz="half" idx="4294967295"/>
          </p:nvPr>
        </p:nvSpPr>
        <p:spPr>
          <a:xfrm>
            <a:off x="3707904" y="1268760"/>
            <a:ext cx="5190034" cy="4525962"/>
          </a:xfrm>
          <a:noFill/>
          <a:ln/>
        </p:spPr>
        <p:txBody>
          <a:bodyPr/>
          <a:lstStyle/>
          <a:p>
            <a:r>
              <a:rPr lang="en-GB" sz="2400" dirty="0" err="1">
                <a:solidFill>
                  <a:srgbClr val="FFFFFF"/>
                </a:solidFill>
              </a:rPr>
              <a:t>Chiudi</a:t>
            </a:r>
            <a:r>
              <a:rPr lang="en-GB" sz="2400" dirty="0">
                <a:solidFill>
                  <a:srgbClr val="FFFFFF"/>
                </a:solidFill>
              </a:rPr>
              <a:t> le </a:t>
            </a:r>
            <a:r>
              <a:rPr lang="en-GB" sz="2400" dirty="0" err="1">
                <a:solidFill>
                  <a:srgbClr val="FFFFFF"/>
                </a:solidFill>
              </a:rPr>
              <a:t>narici</a:t>
            </a:r>
            <a:endParaRPr lang="en-GB" sz="2400" dirty="0">
              <a:solidFill>
                <a:srgbClr val="FFFFFF"/>
              </a:solidFill>
            </a:endParaRPr>
          </a:p>
          <a:p>
            <a:r>
              <a:rPr lang="en-GB" sz="2400" dirty="0" err="1">
                <a:solidFill>
                  <a:srgbClr val="FFFFFF"/>
                </a:solidFill>
              </a:rPr>
              <a:t>Respira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profondamente</a:t>
            </a:r>
            <a:endParaRPr lang="en-GB" sz="2400" dirty="0">
              <a:solidFill>
                <a:srgbClr val="FFFFFF"/>
              </a:solidFill>
            </a:endParaRPr>
          </a:p>
          <a:p>
            <a:r>
              <a:rPr lang="en-GB" sz="2400" dirty="0" err="1">
                <a:solidFill>
                  <a:srgbClr val="FFFFFF"/>
                </a:solidFill>
              </a:rPr>
              <a:t>Labbra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sulla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bocca</a:t>
            </a:r>
            <a:endParaRPr lang="en-GB" sz="2400" dirty="0">
              <a:solidFill>
                <a:srgbClr val="FFFFFF"/>
              </a:solidFill>
            </a:endParaRPr>
          </a:p>
          <a:p>
            <a:r>
              <a:rPr lang="en-GB" sz="2400" dirty="0">
                <a:solidFill>
                  <a:srgbClr val="FFFFFF"/>
                </a:solidFill>
              </a:rPr>
              <a:t>1’’</a:t>
            </a:r>
          </a:p>
          <a:p>
            <a:r>
              <a:rPr lang="en-GB" sz="2400" dirty="0" err="1">
                <a:solidFill>
                  <a:srgbClr val="FFFFFF"/>
                </a:solidFill>
              </a:rPr>
              <a:t>Permetti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il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ritorno</a:t>
            </a:r>
            <a:r>
              <a:rPr lang="en-GB" sz="2400" dirty="0" smtClean="0">
                <a:solidFill>
                  <a:srgbClr val="FFFFFF"/>
                </a:solidFill>
              </a:rPr>
              <a:t> del </a:t>
            </a:r>
            <a:r>
              <a:rPr lang="en-GB" sz="2400" dirty="0" err="1">
                <a:solidFill>
                  <a:srgbClr val="FFFFFF"/>
                </a:solidFill>
              </a:rPr>
              <a:t>torace</a:t>
            </a:r>
            <a:endParaRPr lang="en-GB" sz="2400" dirty="0">
              <a:solidFill>
                <a:srgbClr val="FFFFFF"/>
              </a:solidFill>
            </a:endParaRPr>
          </a:p>
          <a:p>
            <a:r>
              <a:rPr lang="en-GB" sz="2400" dirty="0" err="1">
                <a:solidFill>
                  <a:srgbClr val="FFFFFF"/>
                </a:solidFill>
              </a:rPr>
              <a:t>Ripeti</a:t>
            </a:r>
            <a:r>
              <a:rPr lang="en-GB" sz="2400" dirty="0">
                <a:solidFill>
                  <a:srgbClr val="FFFFFF"/>
                </a:solidFill>
              </a:rPr>
              <a:t> la </a:t>
            </a:r>
            <a:r>
              <a:rPr lang="en-GB" sz="2400" dirty="0" err="1">
                <a:solidFill>
                  <a:srgbClr val="FFFFFF"/>
                </a:solidFill>
              </a:rPr>
              <a:t>manovra</a:t>
            </a:r>
            <a:endParaRPr lang="en-GB" sz="2400" dirty="0">
              <a:solidFill>
                <a:srgbClr val="FFFFFF"/>
              </a:solidFill>
            </a:endParaRPr>
          </a:p>
          <a:p>
            <a:endParaRPr lang="en-GB" sz="2400" dirty="0">
              <a:solidFill>
                <a:srgbClr val="FFFFFF"/>
              </a:solidFill>
            </a:endParaRP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31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8200" y="3648075"/>
            <a:ext cx="3836988" cy="28289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12774-AD80-4711-8C5D-3F75D18F6578}" type="slidenum">
              <a:rPr lang="en-US"/>
              <a:pPr/>
              <a:t>51</a:t>
            </a:fld>
            <a:endParaRPr lang="en-US"/>
          </a:p>
        </p:txBody>
      </p:sp>
      <p:sp>
        <p:nvSpPr>
          <p:cNvPr id="138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7772400" cy="1143000"/>
          </a:xfrm>
        </p:spPr>
        <p:txBody>
          <a:bodyPr/>
          <a:lstStyle/>
          <a:p>
            <a:pPr algn="l"/>
            <a:r>
              <a:rPr lang="it-IT" dirty="0"/>
              <a:t>Bocca a bocca :</a:t>
            </a:r>
          </a:p>
        </p:txBody>
      </p:sp>
      <p:sp>
        <p:nvSpPr>
          <p:cNvPr id="138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it-IT" dirty="0"/>
              <a:t>No rischi per patologie tipo HIV</a:t>
            </a:r>
          </a:p>
          <a:p>
            <a:pPr>
              <a:buFont typeface="Wingdings" charset="2"/>
              <a:buChar char="§"/>
            </a:pPr>
            <a:r>
              <a:rPr lang="it-IT" dirty="0"/>
              <a:t>Rischio per patologie </a:t>
            </a:r>
            <a:r>
              <a:rPr lang="it-IT" dirty="0" err="1"/>
              <a:t>aereotrasmissive</a:t>
            </a:r>
            <a:endParaRPr lang="it-IT" dirty="0"/>
          </a:p>
          <a:p>
            <a:pPr>
              <a:buFont typeface="Wingdings" charset="2"/>
              <a:buChar char="§"/>
            </a:pPr>
            <a:r>
              <a:rPr lang="it-IT" dirty="0"/>
              <a:t>In letteratura rate di trasmissibilità praticamente nullo nelle manovre BLS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5270500"/>
            <a:ext cx="1905000" cy="457200"/>
          </a:xfrm>
        </p:spPr>
        <p:txBody>
          <a:bodyPr/>
          <a:lstStyle/>
          <a:p>
            <a:fld id="{267D5E4E-FC5C-475A-BB92-94D43885C8A3}" type="slidenum">
              <a:rPr lang="en-US"/>
              <a:pPr/>
              <a:t>52</a:t>
            </a:fld>
            <a:endParaRPr lang="en-US"/>
          </a:p>
        </p:txBody>
      </p:sp>
      <p:sp>
        <p:nvSpPr>
          <p:cNvPr id="138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7772400" cy="1143000"/>
          </a:xfrm>
        </p:spPr>
        <p:txBody>
          <a:bodyPr/>
          <a:lstStyle/>
          <a:p>
            <a:pPr algn="l"/>
            <a:r>
              <a:rPr lang="it-IT" sz="4000" dirty="0"/>
              <a:t>Altri strumenti per ventilare l’infortunato</a:t>
            </a:r>
          </a:p>
        </p:txBody>
      </p:sp>
      <p:sp>
        <p:nvSpPr>
          <p:cNvPr id="138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it-IT" dirty="0" err="1"/>
              <a:t>Pocket-mask</a:t>
            </a:r>
            <a:r>
              <a:rPr lang="it-IT" dirty="0"/>
              <a:t> : maschera dotata di filtro</a:t>
            </a:r>
          </a:p>
          <a:p>
            <a:pPr>
              <a:buFont typeface="Wingdings" charset="2"/>
              <a:buChar char="§"/>
            </a:pPr>
            <a:endParaRPr lang="it-IT" dirty="0"/>
          </a:p>
          <a:p>
            <a:pPr>
              <a:buFont typeface="Wingdings" charset="2"/>
              <a:buChar char="§"/>
            </a:pPr>
            <a:r>
              <a:rPr lang="it-IT" dirty="0"/>
              <a:t>Pallone </a:t>
            </a:r>
            <a:r>
              <a:rPr lang="it-IT" dirty="0" err="1"/>
              <a:t>autoespandibile</a:t>
            </a:r>
            <a:r>
              <a:rPr lang="it-IT" dirty="0"/>
              <a:t> </a:t>
            </a:r>
            <a:r>
              <a:rPr lang="it-IT" sz="2400" dirty="0"/>
              <a:t>(personale sanitario)</a:t>
            </a:r>
          </a:p>
        </p:txBody>
      </p:sp>
      <p:pic>
        <p:nvPicPr>
          <p:cNvPr id="13865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4563269"/>
            <a:ext cx="3967162" cy="1871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865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3850" y="4454525"/>
            <a:ext cx="2881313" cy="208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FE2C-7484-44FA-A5C5-7516552420A4}" type="slidenum">
              <a:rPr lang="en-US"/>
              <a:pPr/>
              <a:t>53</a:t>
            </a:fld>
            <a:endParaRPr lang="en-US"/>
          </a:p>
        </p:txBody>
      </p:sp>
      <p:pic>
        <p:nvPicPr>
          <p:cNvPr id="13875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714620"/>
            <a:ext cx="4865688" cy="3649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87525" name="Rectangle 5"/>
          <p:cNvSpPr>
            <a:spLocks noChangeArrowheads="1"/>
          </p:cNvSpPr>
          <p:nvPr/>
        </p:nvSpPr>
        <p:spPr bwMode="auto">
          <a:xfrm>
            <a:off x="666750" y="3333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b="0" dirty="0"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cs typeface="Gill Sans"/>
              </a:rPr>
              <a:t>Altri strumenti per ventilare l’infortunato</a:t>
            </a:r>
          </a:p>
        </p:txBody>
      </p:sp>
      <p:sp>
        <p:nvSpPr>
          <p:cNvPr id="1387526" name="Rectangle 6"/>
          <p:cNvSpPr>
            <a:spLocks noChangeArrowheads="1"/>
          </p:cNvSpPr>
          <p:nvPr/>
        </p:nvSpPr>
        <p:spPr bwMode="auto">
          <a:xfrm>
            <a:off x="142844" y="1214422"/>
            <a:ext cx="87137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endParaRPr lang="it-IT" sz="32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lnSpc>
                <a:spcPct val="100000"/>
              </a:lnSpc>
              <a:spcBef>
                <a:spcPct val="20000"/>
              </a:spcBef>
              <a:buClr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Pallone </a:t>
            </a:r>
            <a:r>
              <a:rPr lang="it-IT" sz="3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Gill Sans"/>
              </a:rPr>
              <a:t>autoespandibile</a:t>
            </a: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(personale sanitario)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B9D61-B1EB-4BEA-A2B2-16FF893C49A5}" type="slidenum">
              <a:rPr lang="en-US"/>
              <a:pPr/>
              <a:t>54</a:t>
            </a:fld>
            <a:endParaRPr lang="en-US"/>
          </a:p>
        </p:txBody>
      </p:sp>
      <p:sp>
        <p:nvSpPr>
          <p:cNvPr id="138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88548" name="Picture 4"/>
          <p:cNvPicPr>
            <a:picLocks noChangeAspect="1" noChangeArrowheads="1"/>
          </p:cNvPicPr>
          <p:nvPr/>
        </p:nvPicPr>
        <p:blipFill>
          <a:blip r:embed="rId2"/>
          <a:srcRect l="1672" t="3227" r="54502" b="23450"/>
          <a:stretch>
            <a:fillRect/>
          </a:stretch>
        </p:blipFill>
        <p:spPr bwMode="auto">
          <a:xfrm>
            <a:off x="357158" y="214290"/>
            <a:ext cx="3786214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 l="47868" t="20288" r="4171" b="4952"/>
          <a:stretch>
            <a:fillRect/>
          </a:stretch>
        </p:blipFill>
        <p:spPr bwMode="auto">
          <a:xfrm>
            <a:off x="4357686" y="2571744"/>
            <a:ext cx="4143404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B0A8AE8-479F-4D62-8AE7-E2F53D37D708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286146" name="Rectangle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070304" cy="457200"/>
          </a:xfrm>
          <a:noFill/>
          <a:ln/>
        </p:spPr>
        <p:txBody>
          <a:bodyPr/>
          <a:lstStyle/>
          <a:p>
            <a:pPr algn="ctr"/>
            <a:r>
              <a:rPr lang="en-GB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 OF SURVIVAL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8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1052736"/>
            <a:ext cx="7837487" cy="302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509120"/>
            <a:ext cx="7391400" cy="1879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40F069-5B98-44FE-AAC9-997AC6FC4D90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1288194" name="Rectangle 2"/>
          <p:cNvSpPr>
            <a:spLocks noChangeArrowheads="1"/>
          </p:cNvSpPr>
          <p:nvPr/>
        </p:nvSpPr>
        <p:spPr bwMode="auto">
          <a:xfrm>
            <a:off x="2819400" y="1447800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88195" name="Rectangle 3"/>
          <p:cNvSpPr>
            <a:spLocks noChangeArrowheads="1"/>
          </p:cNvSpPr>
          <p:nvPr/>
        </p:nvSpPr>
        <p:spPr bwMode="auto">
          <a:xfrm>
            <a:off x="2819400" y="1447800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FFFFF"/>
                </a:solidFill>
                <a:latin typeface="+mj-lt"/>
              </a:rPr>
              <a:t>Approccio sicuro</a:t>
            </a:r>
            <a:endParaRPr lang="en-US" sz="2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88196" name="Rectangle 4"/>
          <p:cNvSpPr>
            <a:spLocks noChangeArrowheads="1"/>
          </p:cNvSpPr>
          <p:nvPr/>
        </p:nvSpPr>
        <p:spPr bwMode="auto">
          <a:xfrm>
            <a:off x="2819400" y="2057400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88197" name="Rectangle 5"/>
          <p:cNvSpPr>
            <a:spLocks noChangeArrowheads="1"/>
          </p:cNvSpPr>
          <p:nvPr/>
        </p:nvSpPr>
        <p:spPr bwMode="auto">
          <a:xfrm>
            <a:off x="2819400" y="2667000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88198" name="Rectangle 6"/>
          <p:cNvSpPr>
            <a:spLocks noChangeArrowheads="1"/>
          </p:cNvSpPr>
          <p:nvPr/>
        </p:nvSpPr>
        <p:spPr bwMode="auto">
          <a:xfrm>
            <a:off x="2819400" y="3276600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88199" name="Rectangle 7"/>
          <p:cNvSpPr>
            <a:spLocks noChangeArrowheads="1"/>
          </p:cNvSpPr>
          <p:nvPr/>
        </p:nvSpPr>
        <p:spPr bwMode="auto">
          <a:xfrm>
            <a:off x="2819400" y="3886200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88201" name="Rectangle 9"/>
          <p:cNvSpPr>
            <a:spLocks noChangeArrowheads="1"/>
          </p:cNvSpPr>
          <p:nvPr/>
        </p:nvSpPr>
        <p:spPr bwMode="auto">
          <a:xfrm>
            <a:off x="2819400" y="4508500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88202" name="Rectangle 10"/>
          <p:cNvSpPr>
            <a:spLocks noChangeArrowheads="1"/>
          </p:cNvSpPr>
          <p:nvPr/>
        </p:nvSpPr>
        <p:spPr bwMode="auto">
          <a:xfrm>
            <a:off x="2819400" y="5118100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88203" name="Rectangle 11"/>
          <p:cNvSpPr>
            <a:spLocks noChangeArrowheads="1"/>
          </p:cNvSpPr>
          <p:nvPr/>
        </p:nvSpPr>
        <p:spPr bwMode="auto">
          <a:xfrm>
            <a:off x="2819400" y="2057400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FFFFF"/>
                </a:solidFill>
                <a:latin typeface="+mj-lt"/>
              </a:rPr>
              <a:t>Verifica coscienza</a:t>
            </a:r>
            <a:endParaRPr lang="en-US" sz="2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88204" name="Rectangle 12"/>
          <p:cNvSpPr>
            <a:spLocks noChangeArrowheads="1"/>
          </p:cNvSpPr>
          <p:nvPr/>
        </p:nvSpPr>
        <p:spPr bwMode="auto">
          <a:xfrm>
            <a:off x="2819400" y="2667000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FFFFF"/>
                </a:solidFill>
                <a:latin typeface="+mj-lt"/>
              </a:rPr>
              <a:t>Chiama aiuto 118</a:t>
            </a:r>
            <a:endParaRPr lang="en-US" sz="2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88206" name="Rectangle 14"/>
          <p:cNvSpPr>
            <a:spLocks noChangeArrowheads="1"/>
          </p:cNvSpPr>
          <p:nvPr/>
        </p:nvSpPr>
        <p:spPr bwMode="auto">
          <a:xfrm>
            <a:off x="2819400" y="3886200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 dirty="0">
                <a:solidFill>
                  <a:srgbClr val="FFFFFF"/>
                </a:solidFill>
                <a:latin typeface="+mj-lt"/>
              </a:rPr>
              <a:t>Check </a:t>
            </a:r>
            <a:r>
              <a:rPr lang="en-GB" sz="2600" dirty="0" err="1" smtClean="0">
                <a:solidFill>
                  <a:srgbClr val="FFFFFF"/>
                </a:solidFill>
                <a:latin typeface="+mj-lt"/>
              </a:rPr>
              <a:t>respiro</a:t>
            </a:r>
            <a:r>
              <a:rPr lang="en-GB" sz="2600" dirty="0" smtClean="0">
                <a:solidFill>
                  <a:srgbClr val="FFFFFF"/>
                </a:solidFill>
                <a:latin typeface="+mj-lt"/>
              </a:rPr>
              <a:t>/</a:t>
            </a:r>
            <a:r>
              <a:rPr lang="en-GB" sz="2600" dirty="0" err="1" smtClean="0">
                <a:solidFill>
                  <a:srgbClr val="FFFFFF"/>
                </a:solidFill>
                <a:latin typeface="+mj-lt"/>
              </a:rPr>
              <a:t>motore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88208" name="Rectangle 16"/>
          <p:cNvSpPr>
            <a:spLocks noChangeArrowheads="1"/>
          </p:cNvSpPr>
          <p:nvPr/>
        </p:nvSpPr>
        <p:spPr bwMode="auto">
          <a:xfrm>
            <a:off x="2819400" y="4508500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FFFFF"/>
                </a:solidFill>
                <a:latin typeface="+mj-lt"/>
              </a:rPr>
              <a:t>30 compressioni</a:t>
            </a:r>
            <a:endParaRPr lang="en-US" sz="28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288210" name="Picture 1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3588" y="1557338"/>
            <a:ext cx="1792287" cy="1557337"/>
          </a:xfrm>
          <a:prstGeom prst="rect">
            <a:avLst/>
          </a:prstGeom>
          <a:noFill/>
        </p:spPr>
      </p:pic>
      <p:pic>
        <p:nvPicPr>
          <p:cNvPr id="1288211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9038" y="1557338"/>
            <a:ext cx="4037012" cy="1447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F3A743-A9F6-4F96-8DE9-A87BE0F3CF0F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1290243" name="Rectangle 3"/>
          <p:cNvSpPr>
            <a:spLocks noGrp="1"/>
          </p:cNvSpPr>
          <p:nvPr>
            <p:ph type="body" idx="1"/>
          </p:nvPr>
        </p:nvSpPr>
        <p:spPr>
          <a:xfrm>
            <a:off x="685800" y="1524000"/>
            <a:ext cx="3022600" cy="5135563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endParaRPr lang="en-GB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Scena</a:t>
            </a:r>
          </a:p>
          <a:p>
            <a:pPr algn="ctr">
              <a:lnSpc>
                <a:spcPct val="60000"/>
              </a:lnSpc>
              <a:buFontTx/>
              <a:buNone/>
            </a:pP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Soccorritore</a:t>
            </a:r>
          </a:p>
          <a:p>
            <a:pPr algn="ctr">
              <a:lnSpc>
                <a:spcPct val="60000"/>
              </a:lnSpc>
              <a:buFontTx/>
              <a:buNone/>
            </a:pP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Vittima</a:t>
            </a:r>
          </a:p>
          <a:p>
            <a:pPr algn="ctr">
              <a:lnSpc>
                <a:spcPct val="70000"/>
              </a:lnSpc>
              <a:buFontTx/>
              <a:buNone/>
            </a:pP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None/>
            </a:pP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Altri soccorritori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260" name="Rectangle 20"/>
          <p:cNvSpPr>
            <a:spLocks noChangeArrowheads="1"/>
          </p:cNvSpPr>
          <p:nvPr/>
        </p:nvSpPr>
        <p:spPr bwMode="auto">
          <a:xfrm>
            <a:off x="4379913" y="1638647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0261" name="Rectangle 21"/>
          <p:cNvSpPr>
            <a:spLocks noChangeArrowheads="1"/>
          </p:cNvSpPr>
          <p:nvPr/>
        </p:nvSpPr>
        <p:spPr bwMode="auto">
          <a:xfrm>
            <a:off x="4379913" y="1638647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8F8F8"/>
                </a:solidFill>
                <a:latin typeface="+mj-lt"/>
              </a:rPr>
              <a:t>Approccio sicuro</a:t>
            </a:r>
            <a:endParaRPr lang="en-US" sz="2600">
              <a:solidFill>
                <a:srgbClr val="F8F8F8"/>
              </a:solidFill>
              <a:latin typeface="+mj-lt"/>
            </a:endParaRPr>
          </a:p>
        </p:txBody>
      </p:sp>
      <p:sp>
        <p:nvSpPr>
          <p:cNvPr id="1290262" name="Rectangle 22"/>
          <p:cNvSpPr>
            <a:spLocks noChangeArrowheads="1"/>
          </p:cNvSpPr>
          <p:nvPr/>
        </p:nvSpPr>
        <p:spPr bwMode="auto">
          <a:xfrm>
            <a:off x="4379913" y="2248247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0263" name="Rectangle 23"/>
          <p:cNvSpPr>
            <a:spLocks noChangeArrowheads="1"/>
          </p:cNvSpPr>
          <p:nvPr/>
        </p:nvSpPr>
        <p:spPr bwMode="auto">
          <a:xfrm>
            <a:off x="4379913" y="2857847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0264" name="Rectangle 24"/>
          <p:cNvSpPr>
            <a:spLocks noChangeArrowheads="1"/>
          </p:cNvSpPr>
          <p:nvPr/>
        </p:nvSpPr>
        <p:spPr bwMode="auto">
          <a:xfrm>
            <a:off x="4379913" y="3467447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0265" name="Rectangle 25"/>
          <p:cNvSpPr>
            <a:spLocks noChangeArrowheads="1"/>
          </p:cNvSpPr>
          <p:nvPr/>
        </p:nvSpPr>
        <p:spPr bwMode="auto">
          <a:xfrm>
            <a:off x="4379913" y="4077047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0267" name="Rectangle 27"/>
          <p:cNvSpPr>
            <a:spLocks noChangeArrowheads="1"/>
          </p:cNvSpPr>
          <p:nvPr/>
        </p:nvSpPr>
        <p:spPr bwMode="auto">
          <a:xfrm>
            <a:off x="4379913" y="4734272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0268" name="Rectangle 28"/>
          <p:cNvSpPr>
            <a:spLocks noChangeArrowheads="1"/>
          </p:cNvSpPr>
          <p:nvPr/>
        </p:nvSpPr>
        <p:spPr bwMode="auto">
          <a:xfrm>
            <a:off x="4379913" y="5343872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0269" name="Rectangle 29"/>
          <p:cNvSpPr>
            <a:spLocks noChangeArrowheads="1"/>
          </p:cNvSpPr>
          <p:nvPr/>
        </p:nvSpPr>
        <p:spPr bwMode="auto">
          <a:xfrm>
            <a:off x="4379913" y="2248247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0066CC"/>
                </a:solidFill>
                <a:latin typeface="+mj-lt"/>
              </a:rPr>
              <a:t>Verifica coscienza</a:t>
            </a:r>
            <a:endParaRPr lang="en-US" sz="260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290270" name="Rectangle 30"/>
          <p:cNvSpPr>
            <a:spLocks noChangeArrowheads="1"/>
          </p:cNvSpPr>
          <p:nvPr/>
        </p:nvSpPr>
        <p:spPr bwMode="auto">
          <a:xfrm>
            <a:off x="4379913" y="2857847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0066CC"/>
                </a:solidFill>
                <a:latin typeface="+mj-lt"/>
              </a:rPr>
              <a:t>Chiama aiuto 118</a:t>
            </a:r>
            <a:endParaRPr lang="en-US" sz="260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290271" name="Rectangle 31"/>
          <p:cNvSpPr>
            <a:spLocks noChangeArrowheads="1"/>
          </p:cNvSpPr>
          <p:nvPr/>
        </p:nvSpPr>
        <p:spPr bwMode="auto">
          <a:xfrm>
            <a:off x="4379913" y="3467447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600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290272" name="Rectangle 32"/>
          <p:cNvSpPr>
            <a:spLocks noChangeArrowheads="1"/>
          </p:cNvSpPr>
          <p:nvPr/>
        </p:nvSpPr>
        <p:spPr bwMode="auto">
          <a:xfrm>
            <a:off x="4379913" y="4077047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 dirty="0">
                <a:solidFill>
                  <a:srgbClr val="0066CC"/>
                </a:solidFill>
                <a:latin typeface="+mj-lt"/>
              </a:rPr>
              <a:t>Check </a:t>
            </a:r>
            <a:r>
              <a:rPr lang="en-GB" sz="2600" dirty="0" err="1" smtClean="0">
                <a:solidFill>
                  <a:srgbClr val="0066CC"/>
                </a:solidFill>
                <a:latin typeface="+mj-lt"/>
              </a:rPr>
              <a:t>respiro</a:t>
            </a:r>
            <a:r>
              <a:rPr lang="en-GB" sz="2600" dirty="0" smtClean="0">
                <a:solidFill>
                  <a:srgbClr val="0066CC"/>
                </a:solidFill>
                <a:latin typeface="+mj-lt"/>
              </a:rPr>
              <a:t>/</a:t>
            </a:r>
            <a:r>
              <a:rPr lang="en-GB" sz="2600" dirty="0" err="1" smtClean="0">
                <a:solidFill>
                  <a:srgbClr val="0066CC"/>
                </a:solidFill>
                <a:latin typeface="+mj-lt"/>
              </a:rPr>
              <a:t>motore</a:t>
            </a:r>
            <a:endParaRPr lang="en-US" sz="2600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290274" name="Rectangle 34"/>
          <p:cNvSpPr>
            <a:spLocks noChangeArrowheads="1"/>
          </p:cNvSpPr>
          <p:nvPr/>
        </p:nvSpPr>
        <p:spPr bwMode="auto">
          <a:xfrm>
            <a:off x="4379913" y="4734272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0066CC"/>
                </a:solidFill>
                <a:latin typeface="+mj-lt"/>
              </a:rPr>
              <a:t>30 compressioni</a:t>
            </a:r>
            <a:endParaRPr lang="en-US" sz="280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290275" name="Rectangle 35"/>
          <p:cNvSpPr>
            <a:spLocks noChangeArrowheads="1"/>
          </p:cNvSpPr>
          <p:nvPr/>
        </p:nvSpPr>
        <p:spPr bwMode="auto">
          <a:xfrm>
            <a:off x="4379913" y="5343872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600" dirty="0">
              <a:solidFill>
                <a:srgbClr val="0066CC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52D020-7632-4875-9EC5-F92F75592DCE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1292290" name="Rectangle 2"/>
          <p:cNvSpPr>
            <a:spLocks noGrp="1"/>
          </p:cNvSpPr>
          <p:nvPr>
            <p:ph type="title"/>
          </p:nvPr>
        </p:nvSpPr>
        <p:spPr>
          <a:xfrm>
            <a:off x="3352800" y="609600"/>
            <a:ext cx="5410200" cy="685800"/>
          </a:xfrm>
          <a:noFill/>
          <a:ln/>
        </p:spPr>
        <p:txBody>
          <a:bodyPr/>
          <a:lstStyle/>
          <a:p>
            <a:r>
              <a:rPr lang="en-GB" sz="2800" b="1" dirty="0">
                <a:solidFill>
                  <a:srgbClr val="FFFFFF"/>
                </a:solidFill>
              </a:rPr>
              <a:t>Approccio sicuro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1292307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878013"/>
            <a:ext cx="3671888" cy="4598987"/>
          </a:xfrm>
          <a:prstGeom prst="rect">
            <a:avLst/>
          </a:prstGeom>
          <a:noFill/>
        </p:spPr>
      </p:pic>
      <p:sp>
        <p:nvSpPr>
          <p:cNvPr id="1292308" name="Rectangle 20"/>
          <p:cNvSpPr>
            <a:spLocks noChangeArrowheads="1"/>
          </p:cNvSpPr>
          <p:nvPr/>
        </p:nvSpPr>
        <p:spPr bwMode="auto">
          <a:xfrm>
            <a:off x="4764088" y="16716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2309" name="Rectangle 21"/>
          <p:cNvSpPr>
            <a:spLocks noChangeArrowheads="1"/>
          </p:cNvSpPr>
          <p:nvPr/>
        </p:nvSpPr>
        <p:spPr bwMode="auto">
          <a:xfrm>
            <a:off x="4764088" y="16716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8F8F8"/>
                </a:solidFill>
                <a:latin typeface="+mj-lt"/>
              </a:rPr>
              <a:t>Approccio sicuro</a:t>
            </a:r>
            <a:endParaRPr lang="en-US" sz="2600">
              <a:solidFill>
                <a:srgbClr val="F8F8F8"/>
              </a:solidFill>
              <a:latin typeface="+mj-lt"/>
            </a:endParaRPr>
          </a:p>
        </p:txBody>
      </p:sp>
      <p:sp>
        <p:nvSpPr>
          <p:cNvPr id="1292310" name="Rectangle 22"/>
          <p:cNvSpPr>
            <a:spLocks noChangeArrowheads="1"/>
          </p:cNvSpPr>
          <p:nvPr/>
        </p:nvSpPr>
        <p:spPr bwMode="auto">
          <a:xfrm>
            <a:off x="4764088" y="22812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2311" name="Rectangle 23"/>
          <p:cNvSpPr>
            <a:spLocks noChangeArrowheads="1"/>
          </p:cNvSpPr>
          <p:nvPr/>
        </p:nvSpPr>
        <p:spPr bwMode="auto">
          <a:xfrm>
            <a:off x="4764088" y="28908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2312" name="Rectangle 24"/>
          <p:cNvSpPr>
            <a:spLocks noChangeArrowheads="1"/>
          </p:cNvSpPr>
          <p:nvPr/>
        </p:nvSpPr>
        <p:spPr bwMode="auto">
          <a:xfrm>
            <a:off x="4764088" y="35004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2313" name="Rectangle 25"/>
          <p:cNvSpPr>
            <a:spLocks noChangeArrowheads="1"/>
          </p:cNvSpPr>
          <p:nvPr/>
        </p:nvSpPr>
        <p:spPr bwMode="auto">
          <a:xfrm>
            <a:off x="4764088" y="41100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2315" name="Rectangle 27"/>
          <p:cNvSpPr>
            <a:spLocks noChangeArrowheads="1"/>
          </p:cNvSpPr>
          <p:nvPr/>
        </p:nvSpPr>
        <p:spPr bwMode="auto">
          <a:xfrm>
            <a:off x="4764088" y="4806950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2316" name="Rectangle 28"/>
          <p:cNvSpPr>
            <a:spLocks noChangeArrowheads="1"/>
          </p:cNvSpPr>
          <p:nvPr/>
        </p:nvSpPr>
        <p:spPr bwMode="auto">
          <a:xfrm>
            <a:off x="4764088" y="5416550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2317" name="Rectangle 29"/>
          <p:cNvSpPr>
            <a:spLocks noChangeArrowheads="1"/>
          </p:cNvSpPr>
          <p:nvPr/>
        </p:nvSpPr>
        <p:spPr bwMode="auto">
          <a:xfrm>
            <a:off x="4764088" y="22812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Verifica coscienza</a:t>
            </a:r>
            <a:endParaRPr lang="en-US" sz="2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92318" name="Rectangle 30"/>
          <p:cNvSpPr>
            <a:spLocks noChangeArrowheads="1"/>
          </p:cNvSpPr>
          <p:nvPr/>
        </p:nvSpPr>
        <p:spPr bwMode="auto">
          <a:xfrm>
            <a:off x="4764088" y="28908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0066CC"/>
                </a:solidFill>
                <a:latin typeface="+mj-lt"/>
              </a:rPr>
              <a:t>Chiama aiuto 118</a:t>
            </a:r>
            <a:endParaRPr lang="en-US" sz="260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292319" name="Rectangle 31"/>
          <p:cNvSpPr>
            <a:spLocks noChangeArrowheads="1"/>
          </p:cNvSpPr>
          <p:nvPr/>
        </p:nvSpPr>
        <p:spPr bwMode="auto">
          <a:xfrm>
            <a:off x="4764088" y="35004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0066CC"/>
                </a:solidFill>
                <a:latin typeface="+mj-lt"/>
              </a:rPr>
              <a:t>Apertura vie aeree</a:t>
            </a:r>
            <a:endParaRPr lang="en-US" sz="260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292320" name="Rectangle 32"/>
          <p:cNvSpPr>
            <a:spLocks noChangeArrowheads="1"/>
          </p:cNvSpPr>
          <p:nvPr/>
        </p:nvSpPr>
        <p:spPr bwMode="auto">
          <a:xfrm>
            <a:off x="4764088" y="41100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600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292322" name="Rectangle 34"/>
          <p:cNvSpPr>
            <a:spLocks noChangeArrowheads="1"/>
          </p:cNvSpPr>
          <p:nvPr/>
        </p:nvSpPr>
        <p:spPr bwMode="auto">
          <a:xfrm>
            <a:off x="4764088" y="4806950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0066CC"/>
                </a:solidFill>
                <a:latin typeface="+mj-lt"/>
              </a:rPr>
              <a:t>30 compressioni</a:t>
            </a:r>
            <a:endParaRPr lang="en-US" sz="280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292323" name="Rectangle 35"/>
          <p:cNvSpPr>
            <a:spLocks noChangeArrowheads="1"/>
          </p:cNvSpPr>
          <p:nvPr/>
        </p:nvSpPr>
        <p:spPr bwMode="auto">
          <a:xfrm>
            <a:off x="4764088" y="5416550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600" dirty="0">
              <a:solidFill>
                <a:srgbClr val="0066CC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Text Box 2"/>
          <p:cNvSpPr txBox="1">
            <a:spLocks noChangeArrowheads="1"/>
          </p:cNvSpPr>
          <p:nvPr/>
        </p:nvSpPr>
        <p:spPr bwMode="auto">
          <a:xfrm>
            <a:off x="4000496" y="1357298"/>
            <a:ext cx="4929222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2800" b="0" dirty="0">
                <a:solidFill>
                  <a:srgbClr val="FFFFFF"/>
                </a:solidFill>
                <a:latin typeface="+mj-lt"/>
              </a:rPr>
              <a:t>Scuoti gentilmente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2800" b="0" dirty="0">
                <a:solidFill>
                  <a:srgbClr val="FFFFFF"/>
                </a:solidFill>
                <a:latin typeface="+mj-lt"/>
              </a:rPr>
              <a:t>Chiedi “ Sig. Rossi mi sente?”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2800" b="0" dirty="0">
                <a:solidFill>
                  <a:srgbClr val="FFFFFF"/>
                </a:solidFill>
                <a:latin typeface="+mj-lt"/>
              </a:rPr>
              <a:t>Se risponde :</a:t>
            </a:r>
            <a:endParaRPr lang="en-GB" sz="2400" b="0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GB" sz="2400" b="0" dirty="0">
                <a:solidFill>
                  <a:srgbClr val="FFFFFF"/>
                </a:solidFill>
                <a:latin typeface="+mj-lt"/>
              </a:rPr>
              <a:t> Chiedi cosa non è ok.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GB" sz="2400" b="0" dirty="0">
                <a:solidFill>
                  <a:srgbClr val="FFFFFF"/>
                </a:solidFill>
                <a:latin typeface="+mj-lt"/>
              </a:rPr>
              <a:t> Rivaluta costantemente</a:t>
            </a:r>
            <a:endParaRPr lang="en-US" sz="24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500034" y="642918"/>
            <a:ext cx="5334000" cy="533400"/>
          </a:xfrm>
          <a:noFill/>
          <a:ln/>
        </p:spPr>
        <p:txBody>
          <a:bodyPr anchor="ctr"/>
          <a:lstStyle/>
          <a:p>
            <a:r>
              <a:rPr lang="en-GB" sz="2000" b="1" dirty="0">
                <a:solidFill>
                  <a:srgbClr val="FFFFFF"/>
                </a:solidFill>
              </a:rPr>
              <a:t>CHECK RESPONSE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9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857364"/>
            <a:ext cx="3671888" cy="45989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58469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b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La valutazione dell’infortunato </a:t>
            </a:r>
          </a:p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endParaRPr lang="it-IT" sz="28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958470" name="Rectangle 6"/>
          <p:cNvSpPr>
            <a:spLocks noChangeArrowheads="1"/>
          </p:cNvSpPr>
          <p:nvPr/>
        </p:nvSpPr>
        <p:spPr bwMode="auto">
          <a:xfrm>
            <a:off x="406400" y="838200"/>
            <a:ext cx="8196263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dirty="0">
              <a:solidFill>
                <a:srgbClr val="FFFFFF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dirty="0">
              <a:solidFill>
                <a:srgbClr val="FFFFFF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L'intervento prioritario del soccorritore andrà indirizzato, quindi, nei confronti delle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66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Funzioni Vitali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28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di una persona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endParaRPr lang="it-IT" sz="3600" b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1D5BA3-4EE8-4F5F-BA0B-8F5B5651397B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1296386" name="Rectangle 2"/>
          <p:cNvSpPr>
            <a:spLocks noGrp="1"/>
          </p:cNvSpPr>
          <p:nvPr>
            <p:ph type="title"/>
          </p:nvPr>
        </p:nvSpPr>
        <p:spPr>
          <a:xfrm>
            <a:off x="3352800" y="693738"/>
            <a:ext cx="5334000" cy="457200"/>
          </a:xfrm>
          <a:noFill/>
          <a:ln/>
        </p:spPr>
        <p:txBody>
          <a:bodyPr/>
          <a:lstStyle/>
          <a:p>
            <a:r>
              <a:rPr lang="en-US"/>
              <a:t>Chiama aiuto</a:t>
            </a:r>
          </a:p>
        </p:txBody>
      </p:sp>
      <p:pic>
        <p:nvPicPr>
          <p:cNvPr id="129640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268538"/>
            <a:ext cx="3722688" cy="4208462"/>
          </a:xfrm>
          <a:prstGeom prst="rect">
            <a:avLst/>
          </a:prstGeom>
          <a:noFill/>
        </p:spPr>
      </p:pic>
      <p:sp>
        <p:nvSpPr>
          <p:cNvPr id="1296404" name="Rectangle 20"/>
          <p:cNvSpPr>
            <a:spLocks noChangeArrowheads="1"/>
          </p:cNvSpPr>
          <p:nvPr/>
        </p:nvSpPr>
        <p:spPr bwMode="auto">
          <a:xfrm>
            <a:off x="4827588" y="14557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6405" name="Rectangle 21"/>
          <p:cNvSpPr>
            <a:spLocks noChangeArrowheads="1"/>
          </p:cNvSpPr>
          <p:nvPr/>
        </p:nvSpPr>
        <p:spPr bwMode="auto">
          <a:xfrm>
            <a:off x="4827588" y="14557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 dirty="0">
                <a:solidFill>
                  <a:srgbClr val="FFFFFF"/>
                </a:solidFill>
                <a:latin typeface="+mj-lt"/>
              </a:rPr>
              <a:t>Approccio sicuro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96406" name="Rectangle 22"/>
          <p:cNvSpPr>
            <a:spLocks noChangeArrowheads="1"/>
          </p:cNvSpPr>
          <p:nvPr/>
        </p:nvSpPr>
        <p:spPr bwMode="auto">
          <a:xfrm>
            <a:off x="4827588" y="20653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6407" name="Rectangle 23"/>
          <p:cNvSpPr>
            <a:spLocks noChangeArrowheads="1"/>
          </p:cNvSpPr>
          <p:nvPr/>
        </p:nvSpPr>
        <p:spPr bwMode="auto">
          <a:xfrm>
            <a:off x="4827588" y="26749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6408" name="Rectangle 24"/>
          <p:cNvSpPr>
            <a:spLocks noChangeArrowheads="1"/>
          </p:cNvSpPr>
          <p:nvPr/>
        </p:nvSpPr>
        <p:spPr bwMode="auto">
          <a:xfrm>
            <a:off x="4827588" y="32845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6409" name="Rectangle 25"/>
          <p:cNvSpPr>
            <a:spLocks noChangeArrowheads="1"/>
          </p:cNvSpPr>
          <p:nvPr/>
        </p:nvSpPr>
        <p:spPr bwMode="auto">
          <a:xfrm>
            <a:off x="4827588" y="38941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6411" name="Rectangle 27"/>
          <p:cNvSpPr>
            <a:spLocks noChangeArrowheads="1"/>
          </p:cNvSpPr>
          <p:nvPr/>
        </p:nvSpPr>
        <p:spPr bwMode="auto">
          <a:xfrm>
            <a:off x="4827588" y="4518025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6412" name="Rectangle 28"/>
          <p:cNvSpPr>
            <a:spLocks noChangeArrowheads="1"/>
          </p:cNvSpPr>
          <p:nvPr/>
        </p:nvSpPr>
        <p:spPr bwMode="auto">
          <a:xfrm>
            <a:off x="4827588" y="5127625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296413" name="Rectangle 29"/>
          <p:cNvSpPr>
            <a:spLocks noChangeArrowheads="1"/>
          </p:cNvSpPr>
          <p:nvPr/>
        </p:nvSpPr>
        <p:spPr bwMode="auto">
          <a:xfrm>
            <a:off x="4827588" y="20653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 dirty="0">
                <a:solidFill>
                  <a:srgbClr val="FFFFFF"/>
                </a:solidFill>
                <a:latin typeface="+mj-lt"/>
              </a:rPr>
              <a:t>Verifica coscienza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96414" name="Rectangle 30"/>
          <p:cNvSpPr>
            <a:spLocks noChangeArrowheads="1"/>
          </p:cNvSpPr>
          <p:nvPr/>
        </p:nvSpPr>
        <p:spPr bwMode="auto">
          <a:xfrm>
            <a:off x="4827588" y="26749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8F8F8"/>
                </a:solidFill>
                <a:latin typeface="+mj-lt"/>
              </a:rPr>
              <a:t>Chiama aiuto 118</a:t>
            </a:r>
            <a:endParaRPr lang="en-US" sz="2600">
              <a:solidFill>
                <a:srgbClr val="F8F8F8"/>
              </a:solidFill>
              <a:latin typeface="+mj-lt"/>
            </a:endParaRPr>
          </a:p>
        </p:txBody>
      </p:sp>
      <p:sp>
        <p:nvSpPr>
          <p:cNvPr id="1296415" name="Rectangle 31"/>
          <p:cNvSpPr>
            <a:spLocks noChangeArrowheads="1"/>
          </p:cNvSpPr>
          <p:nvPr/>
        </p:nvSpPr>
        <p:spPr bwMode="auto">
          <a:xfrm>
            <a:off x="4827588" y="32845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600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296416" name="Rectangle 32"/>
          <p:cNvSpPr>
            <a:spLocks noChangeArrowheads="1"/>
          </p:cNvSpPr>
          <p:nvPr/>
        </p:nvSpPr>
        <p:spPr bwMode="auto">
          <a:xfrm>
            <a:off x="4827588" y="38941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 dirty="0">
                <a:solidFill>
                  <a:srgbClr val="0066CC"/>
                </a:solidFill>
                <a:latin typeface="+mj-lt"/>
              </a:rPr>
              <a:t>Check </a:t>
            </a:r>
            <a:r>
              <a:rPr lang="en-GB" sz="2600" dirty="0" err="1" smtClean="0">
                <a:solidFill>
                  <a:srgbClr val="0066CC"/>
                </a:solidFill>
                <a:latin typeface="+mj-lt"/>
              </a:rPr>
              <a:t>respiro</a:t>
            </a:r>
            <a:r>
              <a:rPr lang="en-GB" sz="2600" dirty="0" smtClean="0">
                <a:solidFill>
                  <a:srgbClr val="0066CC"/>
                </a:solidFill>
                <a:latin typeface="+mj-lt"/>
              </a:rPr>
              <a:t>/</a:t>
            </a:r>
            <a:r>
              <a:rPr lang="en-GB" sz="2600" dirty="0" err="1" smtClean="0">
                <a:solidFill>
                  <a:srgbClr val="0066CC"/>
                </a:solidFill>
                <a:latin typeface="+mj-lt"/>
              </a:rPr>
              <a:t>motore</a:t>
            </a:r>
            <a:endParaRPr lang="en-US" sz="2600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296418" name="Rectangle 34"/>
          <p:cNvSpPr>
            <a:spLocks noChangeArrowheads="1"/>
          </p:cNvSpPr>
          <p:nvPr/>
        </p:nvSpPr>
        <p:spPr bwMode="auto">
          <a:xfrm>
            <a:off x="4827588" y="4518025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0066CC"/>
                </a:solidFill>
                <a:latin typeface="+mj-lt"/>
              </a:rPr>
              <a:t>30 compressioni</a:t>
            </a:r>
            <a:endParaRPr lang="en-US" sz="280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1296419" name="Rectangle 35"/>
          <p:cNvSpPr>
            <a:spLocks noChangeArrowheads="1"/>
          </p:cNvSpPr>
          <p:nvPr/>
        </p:nvSpPr>
        <p:spPr bwMode="auto">
          <a:xfrm>
            <a:off x="4827588" y="5127625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600" dirty="0">
              <a:solidFill>
                <a:srgbClr val="0066CC"/>
              </a:solidFill>
              <a:latin typeface="+mj-lt"/>
            </a:endParaRPr>
          </a:p>
        </p:txBody>
      </p:sp>
      <p:pic>
        <p:nvPicPr>
          <p:cNvPr id="1296420" name="Picture 3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5288" y="549275"/>
            <a:ext cx="1584325" cy="20875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D1B582-DACF-4492-91C7-24B2C8CB84C7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1308674" name="Rectangle 2"/>
          <p:cNvSpPr>
            <a:spLocks noGrp="1"/>
          </p:cNvSpPr>
          <p:nvPr>
            <p:ph type="title"/>
          </p:nvPr>
        </p:nvSpPr>
        <p:spPr>
          <a:xfrm>
            <a:off x="571472" y="571480"/>
            <a:ext cx="5334000" cy="457200"/>
          </a:xfrm>
          <a:noFill/>
          <a:ln/>
        </p:spPr>
        <p:txBody>
          <a:bodyPr/>
          <a:lstStyle/>
          <a:p>
            <a:r>
              <a:rPr lang="en-GB" sz="2400" b="1" dirty="0">
                <a:solidFill>
                  <a:srgbClr val="FFFFFF"/>
                </a:solidFill>
              </a:rPr>
              <a:t>30 COMPRESSIONI TORACICHE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1308691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673225"/>
            <a:ext cx="3127375" cy="4803775"/>
          </a:xfrm>
          <a:prstGeom prst="rect">
            <a:avLst/>
          </a:prstGeom>
          <a:noFill/>
        </p:spPr>
      </p:pic>
      <p:sp>
        <p:nvSpPr>
          <p:cNvPr id="1308692" name="Rectangle 20"/>
          <p:cNvSpPr>
            <a:spLocks noChangeArrowheads="1"/>
          </p:cNvSpPr>
          <p:nvPr/>
        </p:nvSpPr>
        <p:spPr bwMode="auto">
          <a:xfrm>
            <a:off x="4827588" y="13414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indent="-342900" algn="ctr"/>
            <a:endParaRPr lang="it-IT" sz="32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08693" name="Rectangle 21"/>
          <p:cNvSpPr>
            <a:spLocks noChangeArrowheads="1"/>
          </p:cNvSpPr>
          <p:nvPr/>
        </p:nvSpPr>
        <p:spPr bwMode="auto">
          <a:xfrm>
            <a:off x="4827588" y="13414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FFFFF"/>
                </a:solidFill>
                <a:latin typeface="+mj-lt"/>
              </a:rPr>
              <a:t>Approccio sicuro</a:t>
            </a:r>
            <a:endParaRPr lang="en-US" sz="2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08694" name="Rectangle 22"/>
          <p:cNvSpPr>
            <a:spLocks noChangeArrowheads="1"/>
          </p:cNvSpPr>
          <p:nvPr/>
        </p:nvSpPr>
        <p:spPr bwMode="auto">
          <a:xfrm>
            <a:off x="4827588" y="19510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08695" name="Rectangle 23"/>
          <p:cNvSpPr>
            <a:spLocks noChangeArrowheads="1"/>
          </p:cNvSpPr>
          <p:nvPr/>
        </p:nvSpPr>
        <p:spPr bwMode="auto">
          <a:xfrm>
            <a:off x="4827588" y="25606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08696" name="Rectangle 24"/>
          <p:cNvSpPr>
            <a:spLocks noChangeArrowheads="1"/>
          </p:cNvSpPr>
          <p:nvPr/>
        </p:nvSpPr>
        <p:spPr bwMode="auto">
          <a:xfrm>
            <a:off x="4827588" y="31702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08697" name="Rectangle 25"/>
          <p:cNvSpPr>
            <a:spLocks noChangeArrowheads="1"/>
          </p:cNvSpPr>
          <p:nvPr/>
        </p:nvSpPr>
        <p:spPr bwMode="auto">
          <a:xfrm>
            <a:off x="4827588" y="3779838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308699" name="Rectangle 27"/>
          <p:cNvSpPr>
            <a:spLocks noChangeArrowheads="1"/>
          </p:cNvSpPr>
          <p:nvPr/>
        </p:nvSpPr>
        <p:spPr bwMode="auto">
          <a:xfrm>
            <a:off x="4827588" y="443706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308700" name="Rectangle 28"/>
          <p:cNvSpPr>
            <a:spLocks noChangeArrowheads="1"/>
          </p:cNvSpPr>
          <p:nvPr/>
        </p:nvSpPr>
        <p:spPr bwMode="auto">
          <a:xfrm>
            <a:off x="4827588" y="504666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308701" name="Rectangle 29"/>
          <p:cNvSpPr>
            <a:spLocks noChangeArrowheads="1"/>
          </p:cNvSpPr>
          <p:nvPr/>
        </p:nvSpPr>
        <p:spPr bwMode="auto">
          <a:xfrm>
            <a:off x="4827588" y="19510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FFFFF"/>
                </a:solidFill>
                <a:latin typeface="+mj-lt"/>
              </a:rPr>
              <a:t>Verifica coscienza</a:t>
            </a:r>
            <a:endParaRPr lang="en-US" sz="2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08702" name="Rectangle 30"/>
          <p:cNvSpPr>
            <a:spLocks noChangeArrowheads="1"/>
          </p:cNvSpPr>
          <p:nvPr/>
        </p:nvSpPr>
        <p:spPr bwMode="auto">
          <a:xfrm>
            <a:off x="4827588" y="25606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FFFFF"/>
                </a:solidFill>
                <a:latin typeface="+mj-lt"/>
              </a:rPr>
              <a:t>Chiama aiuto</a:t>
            </a:r>
            <a:endParaRPr lang="en-US" sz="2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08703" name="Rectangle 31"/>
          <p:cNvSpPr>
            <a:spLocks noChangeArrowheads="1"/>
          </p:cNvSpPr>
          <p:nvPr/>
        </p:nvSpPr>
        <p:spPr bwMode="auto">
          <a:xfrm>
            <a:off x="4827588" y="31702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08704" name="Rectangle 32"/>
          <p:cNvSpPr>
            <a:spLocks noChangeArrowheads="1"/>
          </p:cNvSpPr>
          <p:nvPr/>
        </p:nvSpPr>
        <p:spPr bwMode="auto">
          <a:xfrm>
            <a:off x="4827588" y="3779838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 dirty="0">
                <a:solidFill>
                  <a:srgbClr val="FFFFFF"/>
                </a:solidFill>
                <a:latin typeface="+mj-lt"/>
              </a:rPr>
              <a:t>Check </a:t>
            </a:r>
            <a:r>
              <a:rPr lang="en-GB" sz="2600" dirty="0" err="1" smtClean="0">
                <a:solidFill>
                  <a:srgbClr val="FFFFFF"/>
                </a:solidFill>
                <a:latin typeface="+mj-lt"/>
              </a:rPr>
              <a:t>respiro</a:t>
            </a:r>
            <a:r>
              <a:rPr lang="en-GB" sz="2600" dirty="0" smtClean="0">
                <a:solidFill>
                  <a:srgbClr val="FFFFFF"/>
                </a:solidFill>
                <a:latin typeface="+mj-lt"/>
              </a:rPr>
              <a:t> /</a:t>
            </a:r>
            <a:r>
              <a:rPr lang="en-GB" sz="2600" dirty="0" err="1" smtClean="0">
                <a:solidFill>
                  <a:srgbClr val="FFFFFF"/>
                </a:solidFill>
                <a:latin typeface="+mj-lt"/>
              </a:rPr>
              <a:t>motore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08706" name="Rectangle 34"/>
          <p:cNvSpPr>
            <a:spLocks noChangeArrowheads="1"/>
          </p:cNvSpPr>
          <p:nvPr/>
        </p:nvSpPr>
        <p:spPr bwMode="auto">
          <a:xfrm>
            <a:off x="4827588" y="443706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8F8F8"/>
                </a:solidFill>
                <a:latin typeface="+mj-lt"/>
              </a:rPr>
              <a:t>30 compressioni</a:t>
            </a:r>
            <a:endParaRPr lang="en-US" sz="2800">
              <a:solidFill>
                <a:srgbClr val="F8F8F8"/>
              </a:solidFill>
              <a:latin typeface="+mj-lt"/>
            </a:endParaRPr>
          </a:p>
        </p:txBody>
      </p:sp>
      <p:sp>
        <p:nvSpPr>
          <p:cNvPr id="1308707" name="Rectangle 35"/>
          <p:cNvSpPr>
            <a:spLocks noChangeArrowheads="1"/>
          </p:cNvSpPr>
          <p:nvPr/>
        </p:nvSpPr>
        <p:spPr bwMode="auto">
          <a:xfrm>
            <a:off x="4827588" y="504666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600" dirty="0">
              <a:solidFill>
                <a:srgbClr val="0066CC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7B2A14-FDE9-4BC7-AFFF-71B249CFB5B8}" type="slidenum">
              <a:rPr lang="en-US">
                <a:solidFill>
                  <a:srgbClr val="FFFFFF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10722" name="Rectangle 2"/>
          <p:cNvSpPr>
            <a:spLocks noChangeArrowheads="1"/>
          </p:cNvSpPr>
          <p:nvPr/>
        </p:nvSpPr>
        <p:spPr bwMode="auto">
          <a:xfrm>
            <a:off x="4572000" y="1600200"/>
            <a:ext cx="457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spcAft>
                <a:spcPct val="15000"/>
              </a:spcAft>
              <a:buClrTx/>
              <a:buFontTx/>
              <a:buChar char="•"/>
            </a:pP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Palmo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della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mano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sul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torace</a:t>
            </a:r>
            <a:endParaRPr lang="en-GB" sz="2000" b="0" dirty="0">
              <a:solidFill>
                <a:srgbClr val="FFFFFF"/>
              </a:solidFill>
              <a:latin typeface="Corbel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spcAft>
                <a:spcPct val="15000"/>
              </a:spcAft>
              <a:buClrTx/>
              <a:buFontTx/>
              <a:buChar char="•"/>
            </a:pP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Sovrapposizione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delle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mani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spcAft>
                <a:spcPct val="15000"/>
              </a:spcAft>
              <a:buClrTx/>
              <a:buFontTx/>
              <a:buChar char="•"/>
            </a:pP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Blocca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le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dita</a:t>
            </a:r>
            <a:endParaRPr lang="en-GB" sz="2000" b="0" dirty="0">
              <a:solidFill>
                <a:srgbClr val="FFFFFF"/>
              </a:solidFill>
              <a:latin typeface="Corbel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spcAft>
                <a:spcPct val="15000"/>
              </a:spcAft>
              <a:buClrTx/>
              <a:buFontTx/>
              <a:buChar char="•"/>
            </a:pP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Comprimi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il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torace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: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spcAft>
                <a:spcPct val="15000"/>
              </a:spcAft>
              <a:buClrTx/>
              <a:buFontTx/>
              <a:buChar char="–"/>
            </a:pPr>
            <a:r>
              <a:rPr lang="en-GB" sz="1800" b="0" dirty="0" err="1">
                <a:solidFill>
                  <a:srgbClr val="FFFFFF"/>
                </a:solidFill>
                <a:latin typeface="Corbel" pitchFamily="34" charset="0"/>
              </a:rPr>
              <a:t>frequenza</a:t>
            </a:r>
            <a:r>
              <a:rPr lang="en-GB" sz="1800" b="0" dirty="0">
                <a:solidFill>
                  <a:srgbClr val="FFFFFF"/>
                </a:solidFill>
                <a:latin typeface="Corbel" pitchFamily="34" charset="0"/>
              </a:rPr>
              <a:t> : 100 min</a:t>
            </a:r>
            <a:r>
              <a:rPr lang="en-GB" sz="1800" b="0" baseline="30000" dirty="0">
                <a:solidFill>
                  <a:srgbClr val="FFFFFF"/>
                </a:solidFill>
                <a:latin typeface="Corbel" pitchFamily="34" charset="0"/>
              </a:rPr>
              <a:t>-1</a:t>
            </a:r>
            <a:endParaRPr lang="en-GB" sz="1800" b="0" dirty="0">
              <a:solidFill>
                <a:srgbClr val="FFFFFF"/>
              </a:solidFill>
              <a:latin typeface="Corbel" pitchFamily="34" charset="0"/>
            </a:endParaRP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spcAft>
                <a:spcPct val="15000"/>
              </a:spcAft>
              <a:buClrTx/>
              <a:buFontTx/>
              <a:buChar char="–"/>
            </a:pPr>
            <a:r>
              <a:rPr lang="en-GB" sz="1800" b="0" dirty="0" err="1">
                <a:solidFill>
                  <a:srgbClr val="FFFFFF"/>
                </a:solidFill>
                <a:latin typeface="Corbel" pitchFamily="34" charset="0"/>
              </a:rPr>
              <a:t>Profondità</a:t>
            </a:r>
            <a:r>
              <a:rPr lang="en-GB" sz="1800" b="0" dirty="0">
                <a:solidFill>
                  <a:srgbClr val="FFFFFF"/>
                </a:solidFill>
                <a:latin typeface="Corbel" pitchFamily="34" charset="0"/>
              </a:rPr>
              <a:t> : </a:t>
            </a:r>
            <a:r>
              <a:rPr lang="en-GB" sz="1800" b="0" dirty="0" smtClean="0">
                <a:solidFill>
                  <a:srgbClr val="FFFFFF"/>
                </a:solidFill>
                <a:latin typeface="Corbel" pitchFamily="34" charset="0"/>
              </a:rPr>
              <a:t>5/6 </a:t>
            </a:r>
            <a:r>
              <a:rPr lang="en-GB" sz="1800" b="0" dirty="0">
                <a:solidFill>
                  <a:srgbClr val="FFFFFF"/>
                </a:solidFill>
                <a:latin typeface="Corbel" pitchFamily="34" charset="0"/>
              </a:rPr>
              <a:t>cm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spcAft>
                <a:spcPct val="15000"/>
              </a:spcAft>
              <a:buClrTx/>
              <a:buFontTx/>
              <a:buChar char="–"/>
            </a:pPr>
            <a:r>
              <a:rPr lang="en-GB" sz="1800" b="0" dirty="0" err="1">
                <a:solidFill>
                  <a:srgbClr val="FFFFFF"/>
                </a:solidFill>
                <a:latin typeface="Corbel" pitchFamily="34" charset="0"/>
              </a:rPr>
              <a:t>Ritorno</a:t>
            </a:r>
            <a:r>
              <a:rPr lang="en-GB" sz="18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1800" b="0" dirty="0" err="1">
                <a:solidFill>
                  <a:srgbClr val="FFFFFF"/>
                </a:solidFill>
                <a:latin typeface="Corbel" pitchFamily="34" charset="0"/>
              </a:rPr>
              <a:t>senza</a:t>
            </a:r>
            <a:r>
              <a:rPr lang="en-GB" sz="18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1800" b="0" dirty="0" err="1">
                <a:solidFill>
                  <a:srgbClr val="FFFFFF"/>
                </a:solidFill>
                <a:latin typeface="Corbel" pitchFamily="34" charset="0"/>
              </a:rPr>
              <a:t>compressione</a:t>
            </a:r>
            <a:endParaRPr lang="en-GB" sz="1800" b="0" dirty="0">
              <a:solidFill>
                <a:srgbClr val="FFFFFF"/>
              </a:solidFill>
              <a:latin typeface="Corbel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spcAft>
                <a:spcPct val="15000"/>
              </a:spcAft>
              <a:buClrTx/>
              <a:buFontTx/>
              <a:buChar char="•"/>
            </a:pP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Se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possibile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ogni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2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minuti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inverti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gli</a:t>
            </a:r>
            <a:r>
              <a:rPr lang="en-GB" sz="2000" b="0" dirty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GB" sz="2000" b="0" dirty="0" err="1">
                <a:solidFill>
                  <a:srgbClr val="FFFFFF"/>
                </a:solidFill>
                <a:latin typeface="Corbel" pitchFamily="34" charset="0"/>
              </a:rPr>
              <a:t>operatori</a:t>
            </a:r>
            <a:endParaRPr lang="en-US" sz="2000" b="0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310723" name="Rectangle 3"/>
          <p:cNvSpPr>
            <a:spLocks noGrp="1"/>
          </p:cNvSpPr>
          <p:nvPr>
            <p:ph type="title"/>
          </p:nvPr>
        </p:nvSpPr>
        <p:spPr>
          <a:xfrm>
            <a:off x="611560" y="693738"/>
            <a:ext cx="8075240" cy="609600"/>
          </a:xfrm>
          <a:noFill/>
          <a:ln/>
        </p:spPr>
        <p:txBody>
          <a:bodyPr/>
          <a:lstStyle/>
          <a:p>
            <a:r>
              <a:rPr lang="en-GB" sz="4000" b="1" dirty="0" err="1" smtClean="0">
                <a:solidFill>
                  <a:srgbClr val="FFFFFF"/>
                </a:solidFill>
              </a:rPr>
              <a:t>Compressioni</a:t>
            </a:r>
            <a:r>
              <a:rPr lang="en-GB" sz="4000" b="1" dirty="0" smtClean="0">
                <a:solidFill>
                  <a:srgbClr val="FFFFFF"/>
                </a:solidFill>
              </a:rPr>
              <a:t> </a:t>
            </a:r>
            <a:r>
              <a:rPr lang="en-GB" sz="4000" b="1" dirty="0" err="1" smtClean="0">
                <a:solidFill>
                  <a:srgbClr val="FFFFFF"/>
                </a:solidFill>
              </a:rPr>
              <a:t>toraciche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131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468563"/>
            <a:ext cx="3741738" cy="40084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3AE96A-C5A1-4796-8D9B-439C94B558CB}" type="slidenum">
              <a:rPr lang="en-US"/>
              <a:pPr>
                <a:defRPr/>
              </a:pPr>
              <a:t>63</a:t>
            </a:fld>
            <a:endParaRPr lang="en-US"/>
          </a:p>
        </p:txBody>
      </p:sp>
      <p:pic>
        <p:nvPicPr>
          <p:cNvPr id="1312787" name="Picture 1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8200" y="3648075"/>
            <a:ext cx="3836988" cy="2828925"/>
          </a:xfrm>
          <a:prstGeom prst="rect">
            <a:avLst/>
          </a:prstGeom>
          <a:noFill/>
        </p:spPr>
      </p:pic>
      <p:sp>
        <p:nvSpPr>
          <p:cNvPr id="1312788" name="Rectangle 20"/>
          <p:cNvSpPr>
            <a:spLocks noChangeArrowheads="1"/>
          </p:cNvSpPr>
          <p:nvPr/>
        </p:nvSpPr>
        <p:spPr bwMode="auto">
          <a:xfrm>
            <a:off x="4827588" y="126841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indent="-342900" algn="ctr"/>
            <a:endParaRPr lang="it-IT" sz="32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12789" name="Rectangle 21"/>
          <p:cNvSpPr>
            <a:spLocks noChangeArrowheads="1"/>
          </p:cNvSpPr>
          <p:nvPr/>
        </p:nvSpPr>
        <p:spPr bwMode="auto">
          <a:xfrm>
            <a:off x="4827588" y="126841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FFFFF"/>
                </a:solidFill>
                <a:latin typeface="+mj-lt"/>
              </a:rPr>
              <a:t>Approccio sicuro</a:t>
            </a:r>
            <a:endParaRPr lang="en-US" sz="2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12790" name="Rectangle 22"/>
          <p:cNvSpPr>
            <a:spLocks noChangeArrowheads="1"/>
          </p:cNvSpPr>
          <p:nvPr/>
        </p:nvSpPr>
        <p:spPr bwMode="auto">
          <a:xfrm>
            <a:off x="4827588" y="187801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12791" name="Rectangle 23"/>
          <p:cNvSpPr>
            <a:spLocks noChangeArrowheads="1"/>
          </p:cNvSpPr>
          <p:nvPr/>
        </p:nvSpPr>
        <p:spPr bwMode="auto">
          <a:xfrm>
            <a:off x="4827588" y="248761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12792" name="Rectangle 24"/>
          <p:cNvSpPr>
            <a:spLocks noChangeArrowheads="1"/>
          </p:cNvSpPr>
          <p:nvPr/>
        </p:nvSpPr>
        <p:spPr bwMode="auto">
          <a:xfrm>
            <a:off x="4827588" y="309721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12793" name="Rectangle 25"/>
          <p:cNvSpPr>
            <a:spLocks noChangeArrowheads="1"/>
          </p:cNvSpPr>
          <p:nvPr/>
        </p:nvSpPr>
        <p:spPr bwMode="auto">
          <a:xfrm>
            <a:off x="4827588" y="370681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12795" name="Rectangle 27"/>
          <p:cNvSpPr>
            <a:spLocks noChangeArrowheads="1"/>
          </p:cNvSpPr>
          <p:nvPr/>
        </p:nvSpPr>
        <p:spPr bwMode="auto">
          <a:xfrm>
            <a:off x="4827588" y="4365625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12796" name="Rectangle 28"/>
          <p:cNvSpPr>
            <a:spLocks noChangeArrowheads="1"/>
          </p:cNvSpPr>
          <p:nvPr/>
        </p:nvSpPr>
        <p:spPr bwMode="auto">
          <a:xfrm>
            <a:off x="4827588" y="4975225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12797" name="Rectangle 29"/>
          <p:cNvSpPr>
            <a:spLocks noChangeArrowheads="1"/>
          </p:cNvSpPr>
          <p:nvPr/>
        </p:nvSpPr>
        <p:spPr bwMode="auto">
          <a:xfrm>
            <a:off x="4827588" y="187801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FFFFF"/>
                </a:solidFill>
                <a:latin typeface="+mj-lt"/>
              </a:rPr>
              <a:t>Verifica coscienza</a:t>
            </a:r>
            <a:endParaRPr lang="en-US" sz="2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12798" name="Rectangle 30"/>
          <p:cNvSpPr>
            <a:spLocks noChangeArrowheads="1"/>
          </p:cNvSpPr>
          <p:nvPr/>
        </p:nvSpPr>
        <p:spPr bwMode="auto">
          <a:xfrm>
            <a:off x="4827588" y="248761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FFFFF"/>
                </a:solidFill>
                <a:latin typeface="+mj-lt"/>
              </a:rPr>
              <a:t>Chiama aiuto</a:t>
            </a:r>
            <a:endParaRPr lang="en-US" sz="2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12800" name="Rectangle 32"/>
          <p:cNvSpPr>
            <a:spLocks noChangeArrowheads="1"/>
          </p:cNvSpPr>
          <p:nvPr/>
        </p:nvSpPr>
        <p:spPr bwMode="auto">
          <a:xfrm>
            <a:off x="4827588" y="370681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FFFFF"/>
                </a:solidFill>
                <a:latin typeface="+mj-lt"/>
              </a:rPr>
              <a:t>Check respiro</a:t>
            </a:r>
            <a:endParaRPr lang="en-US" sz="26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12802" name="Rectangle 34"/>
          <p:cNvSpPr>
            <a:spLocks noChangeArrowheads="1"/>
          </p:cNvSpPr>
          <p:nvPr/>
        </p:nvSpPr>
        <p:spPr bwMode="auto">
          <a:xfrm>
            <a:off x="4827588" y="4365625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FFFFF"/>
                </a:solidFill>
                <a:latin typeface="+mj-lt"/>
              </a:rPr>
              <a:t>30 compressioni</a:t>
            </a:r>
            <a:endParaRPr lang="en-US" sz="28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12803" name="Rectangle 35"/>
          <p:cNvSpPr>
            <a:spLocks noChangeArrowheads="1"/>
          </p:cNvSpPr>
          <p:nvPr/>
        </p:nvSpPr>
        <p:spPr bwMode="auto">
          <a:xfrm>
            <a:off x="4827588" y="4975225"/>
            <a:ext cx="3962400" cy="4984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1B29135-926E-41CB-BE6F-3FE5B7018F14}" type="slidenum">
              <a:rPr lang="en-US">
                <a:solidFill>
                  <a:srgbClr val="FFFFFF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16867" name="Rectangle 3"/>
          <p:cNvSpPr>
            <a:spLocks noGrp="1"/>
          </p:cNvSpPr>
          <p:nvPr>
            <p:ph type="body" idx="1"/>
          </p:nvPr>
        </p:nvSpPr>
        <p:spPr>
          <a:xfrm>
            <a:off x="685800" y="2276475"/>
            <a:ext cx="8229600" cy="4383088"/>
          </a:xfrm>
          <a:noFill/>
          <a:ln/>
        </p:spPr>
        <p:txBody>
          <a:bodyPr/>
          <a:lstStyle/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FFFFFF"/>
                </a:solidFill>
              </a:rPr>
              <a:t>		    </a:t>
            </a:r>
            <a:r>
              <a:rPr lang="en-GB" sz="4400" dirty="0">
                <a:solidFill>
                  <a:srgbClr val="FFFFFF"/>
                </a:solidFill>
              </a:rPr>
              <a:t>30				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131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5213" y="1676400"/>
            <a:ext cx="3049587" cy="32670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A5BDDE-F4DF-4F21-BFB6-E29C2E7EDBF4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1320962" name="Rectangle 2"/>
          <p:cNvSpPr>
            <a:spLocks noGrp="1"/>
          </p:cNvSpPr>
          <p:nvPr>
            <p:ph type="title" idx="4294967295"/>
          </p:nvPr>
        </p:nvSpPr>
        <p:spPr>
          <a:xfrm>
            <a:off x="3352800" y="693738"/>
            <a:ext cx="4876800" cy="533400"/>
          </a:xfrm>
          <a:noFill/>
          <a:ln/>
        </p:spPr>
        <p:txBody>
          <a:bodyPr/>
          <a:lstStyle/>
          <a:p>
            <a:r>
              <a:rPr lang="en-GB" sz="4000" b="1" dirty="0">
                <a:solidFill>
                  <a:srgbClr val="FFFFFF"/>
                </a:solidFill>
              </a:rPr>
              <a:t>Defibrillazione</a:t>
            </a:r>
            <a:r>
              <a:rPr lang="en-GB" sz="4000" b="1" dirty="0">
                <a:solidFill>
                  <a:srgbClr val="084077"/>
                </a:solidFill>
              </a:rPr>
              <a:t> </a:t>
            </a:r>
            <a:endParaRPr lang="en-US" sz="4000" dirty="0"/>
          </a:p>
        </p:txBody>
      </p:sp>
      <p:pic>
        <p:nvPicPr>
          <p:cNvPr id="132096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95400" y="1914525"/>
            <a:ext cx="3060700" cy="1936750"/>
          </a:xfrm>
          <a:prstGeom prst="rect">
            <a:avLst/>
          </a:prstGeom>
          <a:noFill/>
        </p:spPr>
      </p:pic>
      <p:pic>
        <p:nvPicPr>
          <p:cNvPr id="13209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712913"/>
            <a:ext cx="3908425" cy="47640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6" name="Rectangle 8"/>
          <p:cNvSpPr>
            <a:spLocks noChangeArrowheads="1"/>
          </p:cNvSpPr>
          <p:nvPr/>
        </p:nvSpPr>
        <p:spPr bwMode="auto">
          <a:xfrm>
            <a:off x="2841625" y="443706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323017" name="Rectangle 9"/>
          <p:cNvSpPr>
            <a:spLocks noChangeArrowheads="1"/>
          </p:cNvSpPr>
          <p:nvPr/>
        </p:nvSpPr>
        <p:spPr bwMode="auto">
          <a:xfrm>
            <a:off x="2841625" y="504666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323018" name="Rectangle 10"/>
          <p:cNvSpPr>
            <a:spLocks noChangeArrowheads="1"/>
          </p:cNvSpPr>
          <p:nvPr/>
        </p:nvSpPr>
        <p:spPr bwMode="auto">
          <a:xfrm>
            <a:off x="2841625" y="443706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chemeClr val="bg1"/>
                </a:solidFill>
                <a:latin typeface="+mj-lt"/>
              </a:rPr>
              <a:t>Collega il DAE</a:t>
            </a:r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23019" name="Rectangle 11"/>
          <p:cNvSpPr>
            <a:spLocks noChangeArrowheads="1"/>
          </p:cNvSpPr>
          <p:nvPr/>
        </p:nvSpPr>
        <p:spPr bwMode="auto">
          <a:xfrm>
            <a:off x="2841625" y="504666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600">
                <a:solidFill>
                  <a:schemeClr val="bg1"/>
                </a:solidFill>
                <a:latin typeface="+mj-lt"/>
              </a:rPr>
              <a:t>Segui le istruzioni</a:t>
            </a:r>
          </a:p>
        </p:txBody>
      </p:sp>
      <p:sp>
        <p:nvSpPr>
          <p:cNvPr id="1323020" name="Rectangle 12"/>
          <p:cNvSpPr>
            <a:spLocks noChangeArrowheads="1"/>
          </p:cNvSpPr>
          <p:nvPr/>
        </p:nvSpPr>
        <p:spPr bwMode="auto">
          <a:xfrm>
            <a:off x="2843213" y="138906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indent="-342900" algn="ctr"/>
            <a:endParaRPr lang="it-IT" sz="3200">
              <a:solidFill>
                <a:srgbClr val="F8F8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323021" name="Rectangle 13"/>
          <p:cNvSpPr>
            <a:spLocks noChangeArrowheads="1"/>
          </p:cNvSpPr>
          <p:nvPr/>
        </p:nvSpPr>
        <p:spPr bwMode="auto">
          <a:xfrm>
            <a:off x="2843213" y="138906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Approccio sicuro</a:t>
            </a:r>
            <a:endParaRPr lang="en-US" sz="2600">
              <a:solidFill>
                <a:srgbClr val="F8F8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323022" name="Rectangle 14"/>
          <p:cNvSpPr>
            <a:spLocks noChangeArrowheads="1"/>
          </p:cNvSpPr>
          <p:nvPr/>
        </p:nvSpPr>
        <p:spPr bwMode="auto">
          <a:xfrm>
            <a:off x="2843213" y="199866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323023" name="Rectangle 15"/>
          <p:cNvSpPr>
            <a:spLocks noChangeArrowheads="1"/>
          </p:cNvSpPr>
          <p:nvPr/>
        </p:nvSpPr>
        <p:spPr bwMode="auto">
          <a:xfrm>
            <a:off x="2843213" y="260826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323024" name="Rectangle 16"/>
          <p:cNvSpPr>
            <a:spLocks noChangeArrowheads="1"/>
          </p:cNvSpPr>
          <p:nvPr/>
        </p:nvSpPr>
        <p:spPr bwMode="auto">
          <a:xfrm>
            <a:off x="2843213" y="321786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323025" name="Rectangle 17"/>
          <p:cNvSpPr>
            <a:spLocks noChangeArrowheads="1"/>
          </p:cNvSpPr>
          <p:nvPr/>
        </p:nvSpPr>
        <p:spPr bwMode="auto">
          <a:xfrm>
            <a:off x="2843213" y="3827463"/>
            <a:ext cx="3962400" cy="533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it-IT">
              <a:latin typeface="+mj-lt"/>
            </a:endParaRPr>
          </a:p>
        </p:txBody>
      </p:sp>
      <p:sp>
        <p:nvSpPr>
          <p:cNvPr id="1323027" name="Rectangle 19"/>
          <p:cNvSpPr>
            <a:spLocks noChangeArrowheads="1"/>
          </p:cNvSpPr>
          <p:nvPr/>
        </p:nvSpPr>
        <p:spPr bwMode="auto">
          <a:xfrm>
            <a:off x="2843213" y="199866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Verifica coscienza</a:t>
            </a:r>
            <a:endParaRPr lang="en-US" sz="2600">
              <a:solidFill>
                <a:srgbClr val="F8F8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323028" name="Rectangle 20"/>
          <p:cNvSpPr>
            <a:spLocks noChangeArrowheads="1"/>
          </p:cNvSpPr>
          <p:nvPr/>
        </p:nvSpPr>
        <p:spPr bwMode="auto">
          <a:xfrm>
            <a:off x="2843213" y="260826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Chiama aiuto</a:t>
            </a:r>
            <a:endParaRPr lang="en-US" sz="2600">
              <a:solidFill>
                <a:srgbClr val="F8F8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323029" name="Rectangle 21"/>
          <p:cNvSpPr>
            <a:spLocks noChangeArrowheads="1"/>
          </p:cNvSpPr>
          <p:nvPr/>
        </p:nvSpPr>
        <p:spPr bwMode="auto">
          <a:xfrm>
            <a:off x="2843213" y="321786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Apertura vie aeree</a:t>
            </a:r>
            <a:endParaRPr lang="en-US" sz="2600">
              <a:solidFill>
                <a:srgbClr val="F8F8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323030" name="Rectangle 22"/>
          <p:cNvSpPr>
            <a:spLocks noChangeArrowheads="1"/>
          </p:cNvSpPr>
          <p:nvPr/>
        </p:nvSpPr>
        <p:spPr bwMode="auto">
          <a:xfrm>
            <a:off x="2843213" y="3827463"/>
            <a:ext cx="3962400" cy="4889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Check respiro</a:t>
            </a:r>
            <a:endParaRPr lang="en-US" sz="2600">
              <a:solidFill>
                <a:srgbClr val="F8F8F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8CE922-4B85-4E39-9A85-3F1D8DE9C5E2}" type="slidenum">
              <a:rPr lang="en-US">
                <a:solidFill>
                  <a:srgbClr val="FFFFFF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27106" name="Rectangle 2"/>
          <p:cNvSpPr>
            <a:spLocks noGrp="1"/>
          </p:cNvSpPr>
          <p:nvPr>
            <p:ph type="title" idx="4294967295"/>
          </p:nvPr>
        </p:nvSpPr>
        <p:spPr>
          <a:xfrm>
            <a:off x="3352800" y="609600"/>
            <a:ext cx="5021263" cy="990600"/>
          </a:xfrm>
          <a:noFill/>
          <a:ln/>
        </p:spPr>
        <p:txBody>
          <a:bodyPr/>
          <a:lstStyle/>
          <a:p>
            <a:r>
              <a:rPr lang="en-US" sz="3200">
                <a:solidFill>
                  <a:srgbClr val="FFFFFF"/>
                </a:solidFill>
              </a:rPr>
              <a:t>Collegare le piastre</a:t>
            </a:r>
          </a:p>
        </p:txBody>
      </p:sp>
      <p:pic>
        <p:nvPicPr>
          <p:cNvPr id="132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443163"/>
            <a:ext cx="4114800" cy="4033837"/>
          </a:xfrm>
          <a:prstGeom prst="rect">
            <a:avLst/>
          </a:prstGeom>
          <a:noFill/>
        </p:spPr>
      </p:pic>
      <p:pic>
        <p:nvPicPr>
          <p:cNvPr id="13271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9525" y="2084388"/>
            <a:ext cx="3709988" cy="43926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7B0DD8-91F8-4ECC-9276-88DD6F5852DD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1329154" name="Rectangle 2"/>
          <p:cNvSpPr>
            <a:spLocks noGrp="1"/>
          </p:cNvSpPr>
          <p:nvPr>
            <p:ph type="title" idx="4294967295"/>
          </p:nvPr>
        </p:nvSpPr>
        <p:spPr>
          <a:xfrm>
            <a:off x="3352800" y="609600"/>
            <a:ext cx="5562600" cy="966788"/>
          </a:xfrm>
          <a:noFill/>
          <a:ln/>
        </p:spPr>
        <p:txBody>
          <a:bodyPr/>
          <a:lstStyle/>
          <a:p>
            <a:r>
              <a:rPr lang="en-GB" sz="4000" b="1" dirty="0">
                <a:solidFill>
                  <a:srgbClr val="FFFFFF"/>
                </a:solidFill>
              </a:rPr>
              <a:t>Tutti lontani !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132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644650"/>
            <a:ext cx="4137025" cy="48323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641009-D0BE-4D32-BB6F-ABA39CC8C2A5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1331202" name="Rectangle 2"/>
          <p:cNvSpPr>
            <a:spLocks noGrp="1"/>
          </p:cNvSpPr>
          <p:nvPr>
            <p:ph type="title"/>
          </p:nvPr>
        </p:nvSpPr>
        <p:spPr>
          <a:xfrm>
            <a:off x="3352800" y="693738"/>
            <a:ext cx="3733800" cy="639762"/>
          </a:xfrm>
          <a:noFill/>
          <a:ln/>
        </p:spPr>
        <p:txBody>
          <a:bodyPr/>
          <a:lstStyle/>
          <a:p>
            <a:r>
              <a:rPr lang="en-GB" sz="3200" b="1" dirty="0">
                <a:solidFill>
                  <a:srgbClr val="FFFFFF"/>
                </a:solidFill>
              </a:rPr>
              <a:t>Shock indicato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331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712913"/>
            <a:ext cx="3908425" cy="4764087"/>
          </a:xfrm>
          <a:prstGeom prst="rect">
            <a:avLst/>
          </a:prstGeom>
          <a:noFill/>
        </p:spPr>
      </p:pic>
      <p:sp>
        <p:nvSpPr>
          <p:cNvPr id="1331205" name="Rectangle 5"/>
          <p:cNvSpPr>
            <a:spLocks noGrp="1"/>
          </p:cNvSpPr>
          <p:nvPr>
            <p:ph type="body" sz="half" idx="2"/>
          </p:nvPr>
        </p:nvSpPr>
        <p:spPr>
          <a:xfrm>
            <a:off x="4640263" y="1600200"/>
            <a:ext cx="4046537" cy="4525963"/>
          </a:xfrm>
        </p:spPr>
        <p:txBody>
          <a:bodyPr/>
          <a:lstStyle/>
          <a:p>
            <a:endParaRPr lang="it-IT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3600">
                <a:solidFill>
                  <a:srgbClr val="FFFFFF"/>
                </a:solidFill>
                <a:effectLst/>
                <a:cs typeface="Times New Roman" pitchFamily="18" charset="0"/>
              </a:rPr>
              <a:t/>
            </a:r>
            <a:br>
              <a:rPr lang="it-IT" sz="3600">
                <a:solidFill>
                  <a:srgbClr val="FFFFFF"/>
                </a:solidFill>
                <a:effectLst/>
                <a:cs typeface="Times New Roman" pitchFamily="18" charset="0"/>
              </a:rPr>
            </a:br>
            <a:r>
              <a:rPr lang="it-IT" sz="3600">
                <a:solidFill>
                  <a:srgbClr val="FFFFFF"/>
                </a:solidFill>
                <a:effectLst/>
                <a:cs typeface="Times New Roman" pitchFamily="18" charset="0"/>
              </a:rPr>
              <a:t/>
            </a:r>
            <a:br>
              <a:rPr lang="it-IT" sz="3600">
                <a:solidFill>
                  <a:srgbClr val="FFFFFF"/>
                </a:solidFill>
                <a:effectLst/>
                <a:cs typeface="Times New Roman" pitchFamily="18" charset="0"/>
              </a:rPr>
            </a:br>
            <a:r>
              <a:rPr lang="it-IT" sz="3600">
                <a:solidFill>
                  <a:srgbClr val="FFFFFF"/>
                </a:solidFill>
                <a:effectLst/>
                <a:cs typeface="Times New Roman" pitchFamily="18" charset="0"/>
              </a:rPr>
              <a:t/>
            </a:r>
            <a:br>
              <a:rPr lang="it-IT" sz="3600">
                <a:solidFill>
                  <a:srgbClr val="FFFFFF"/>
                </a:solidFill>
                <a:effectLst/>
                <a:cs typeface="Times New Roman" pitchFamily="18" charset="0"/>
              </a:rPr>
            </a:br>
            <a:r>
              <a:rPr lang="it-IT" sz="3600">
                <a:solidFill>
                  <a:srgbClr val="FFFFFF"/>
                </a:solidFill>
                <a:effectLst/>
              </a:rPr>
              <a:t/>
            </a:r>
            <a:br>
              <a:rPr lang="it-IT" sz="3600">
                <a:solidFill>
                  <a:srgbClr val="FFFFFF"/>
                </a:solidFill>
                <a:effectLst/>
              </a:rPr>
            </a:br>
            <a:endParaRPr lang="it-IT" sz="3600">
              <a:solidFill>
                <a:srgbClr val="FFFFFF"/>
              </a:solidFill>
              <a:effectLst/>
            </a:endParaRPr>
          </a:p>
        </p:txBody>
      </p:sp>
      <p:sp>
        <p:nvSpPr>
          <p:cNvPr id="959493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3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Funzioni Vitali</a:t>
            </a:r>
            <a:endParaRPr lang="it-IT" sz="3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endParaRPr lang="it-IT" sz="3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2589743290"/>
              </p:ext>
            </p:extLst>
          </p:nvPr>
        </p:nvGraphicFramePr>
        <p:xfrm>
          <a:off x="-108520" y="476672"/>
          <a:ext cx="9145016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34392D7-808A-4446-AECA-9342E3AB7611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1333250" name="Rectangle 2"/>
          <p:cNvSpPr>
            <a:spLocks noGrp="1"/>
          </p:cNvSpPr>
          <p:nvPr>
            <p:ph type="title"/>
          </p:nvPr>
        </p:nvSpPr>
        <p:spPr>
          <a:xfrm>
            <a:off x="3352800" y="609600"/>
            <a:ext cx="5540375" cy="1739900"/>
          </a:xfrm>
          <a:noFill/>
          <a:ln/>
        </p:spPr>
        <p:txBody>
          <a:bodyPr/>
          <a:lstStyle/>
          <a:p>
            <a:r>
              <a:rPr lang="en-GB" b="1" dirty="0">
                <a:solidFill>
                  <a:srgbClr val="FFFFFF"/>
                </a:solidFill>
              </a:rPr>
              <a:t>Dopo lo shock erogato se no attività elettrica</a:t>
            </a:r>
            <a:br>
              <a:rPr lang="en-GB" b="1" dirty="0">
                <a:solidFill>
                  <a:srgbClr val="FFFFFF"/>
                </a:solidFill>
              </a:rPr>
            </a:br>
            <a:r>
              <a:rPr lang="en-GB" b="1" dirty="0">
                <a:solidFill>
                  <a:srgbClr val="FFFFFF"/>
                </a:solidFill>
              </a:rPr>
              <a:t>CPR 30:</a:t>
            </a:r>
            <a:r>
              <a:rPr lang="en-GB" b="1" dirty="0" smtClean="0">
                <a:solidFill>
                  <a:srgbClr val="FFFFFF"/>
                </a:solidFill>
              </a:rPr>
              <a:t>2 ( </a:t>
            </a:r>
            <a:r>
              <a:rPr lang="en-GB" b="1" dirty="0" err="1" smtClean="0">
                <a:solidFill>
                  <a:srgbClr val="FFFFFF"/>
                </a:solidFill>
              </a:rPr>
              <a:t>soccorritori</a:t>
            </a:r>
            <a:r>
              <a:rPr lang="en-GB" b="1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3251" name="Text Box 3"/>
          <p:cNvSpPr txBox="1">
            <a:spLocks noChangeArrowheads="1"/>
          </p:cNvSpPr>
          <p:nvPr/>
        </p:nvSpPr>
        <p:spPr bwMode="auto">
          <a:xfrm>
            <a:off x="5292725" y="1989138"/>
            <a:ext cx="1871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nl-NL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33252" name="Rectangle 4"/>
          <p:cNvSpPr>
            <a:spLocks noChangeArrowheads="1"/>
          </p:cNvSpPr>
          <p:nvPr/>
        </p:nvSpPr>
        <p:spPr bwMode="auto">
          <a:xfrm>
            <a:off x="1066800" y="5791200"/>
            <a:ext cx="60102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800" b="0">
                <a:solidFill>
                  <a:schemeClr val="tx1"/>
                </a:solidFill>
                <a:latin typeface="Arial" charset="0"/>
              </a:rPr>
              <a:t>	      </a:t>
            </a:r>
            <a:r>
              <a:rPr lang="en-GB" sz="4800" b="0">
                <a:solidFill>
                  <a:schemeClr val="tx1"/>
                </a:solidFill>
                <a:latin typeface="Arial" charset="0"/>
              </a:rPr>
              <a:t>30		       	2</a:t>
            </a:r>
            <a:endParaRPr lang="en-US" sz="4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3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14475"/>
            <a:ext cx="2774950" cy="4265613"/>
          </a:xfrm>
          <a:prstGeom prst="rect">
            <a:avLst/>
          </a:prstGeom>
          <a:noFill/>
        </p:spPr>
      </p:pic>
      <p:pic>
        <p:nvPicPr>
          <p:cNvPr id="133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4713" y="3198813"/>
            <a:ext cx="4306887" cy="25749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4A3D4F-84B4-4EF2-B63A-A2AA2F82352C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1335299" name="Text Box 3"/>
          <p:cNvSpPr txBox="1">
            <a:spLocks noChangeArrowheads="1"/>
          </p:cNvSpPr>
          <p:nvPr/>
        </p:nvSpPr>
        <p:spPr bwMode="auto">
          <a:xfrm>
            <a:off x="5292725" y="1989138"/>
            <a:ext cx="1871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nl-NL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35300" name="Rectangle 4"/>
          <p:cNvSpPr>
            <a:spLocks noChangeArrowheads="1"/>
          </p:cNvSpPr>
          <p:nvPr/>
        </p:nvSpPr>
        <p:spPr bwMode="auto">
          <a:xfrm>
            <a:off x="1066800" y="5791200"/>
            <a:ext cx="60102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800" b="0">
                <a:solidFill>
                  <a:schemeClr val="tx1"/>
                </a:solidFill>
                <a:latin typeface="Arial" charset="0"/>
              </a:rPr>
              <a:t>	      </a:t>
            </a:r>
            <a:r>
              <a:rPr lang="en-GB" sz="4800" b="0">
                <a:solidFill>
                  <a:schemeClr val="tx1"/>
                </a:solidFill>
                <a:latin typeface="Arial" charset="0"/>
              </a:rPr>
              <a:t>30		       	2</a:t>
            </a:r>
            <a:endParaRPr lang="en-US" sz="4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353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198813"/>
            <a:ext cx="4306888" cy="2574925"/>
          </a:xfrm>
          <a:prstGeom prst="rect">
            <a:avLst/>
          </a:prstGeom>
          <a:noFill/>
        </p:spPr>
      </p:pic>
      <p:pic>
        <p:nvPicPr>
          <p:cNvPr id="13353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514475"/>
            <a:ext cx="2774950" cy="4265613"/>
          </a:xfrm>
          <a:prstGeom prst="rect">
            <a:avLst/>
          </a:prstGeom>
          <a:noFill/>
        </p:spPr>
      </p:pic>
      <p:sp>
        <p:nvSpPr>
          <p:cNvPr id="1335303" name="Rectangle 7"/>
          <p:cNvSpPr>
            <a:spLocks/>
          </p:cNvSpPr>
          <p:nvPr/>
        </p:nvSpPr>
        <p:spPr bwMode="auto">
          <a:xfrm>
            <a:off x="3292475" y="0"/>
            <a:ext cx="55403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3200" dirty="0">
                <a:solidFill>
                  <a:srgbClr val="FFFFFF"/>
                </a:solidFill>
                <a:latin typeface="Corbel" pitchFamily="34" charset="0"/>
              </a:rPr>
              <a:t>Se no shock erogato CPR 30:2</a:t>
            </a:r>
            <a:endParaRPr lang="en-US" sz="3200" b="0" dirty="0">
              <a:solidFill>
                <a:srgbClr val="FFFFFF"/>
              </a:solidFill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9BB-D4E2-4F3B-B930-F98FD4E4CCE0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806971126"/>
              </p:ext>
            </p:extLst>
          </p:nvPr>
        </p:nvGraphicFramePr>
        <p:xfrm>
          <a:off x="-180528" y="-459432"/>
          <a:ext cx="4492895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/>
          <a:srcRect l="38908" t="46708" r="50749" b="45125"/>
          <a:stretch/>
        </p:blipFill>
        <p:spPr>
          <a:xfrm rot="20353477">
            <a:off x="4572000" y="4221088"/>
            <a:ext cx="1296144" cy="1045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8"/>
          <a:srcRect l="39538" t="33795" r="51208" b="59329"/>
          <a:stretch/>
        </p:blipFill>
        <p:spPr>
          <a:xfrm>
            <a:off x="3347864" y="692696"/>
            <a:ext cx="94845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9"/>
          <a:srcRect l="75745" t="34156" r="14510" b="59408"/>
          <a:stretch/>
        </p:blipFill>
        <p:spPr>
          <a:xfrm>
            <a:off x="7020272" y="1772816"/>
            <a:ext cx="1446171" cy="1048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550628152"/>
              </p:ext>
            </p:extLst>
          </p:nvPr>
        </p:nvGraphicFramePr>
        <p:xfrm>
          <a:off x="1547664" y="2863225"/>
          <a:ext cx="7344816" cy="399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Diagram group"/>
          <p:cNvGrpSpPr/>
          <p:nvPr/>
        </p:nvGrpSpPr>
        <p:grpSpPr>
          <a:xfrm rot="16200000">
            <a:off x="4539606" y="1301154"/>
            <a:ext cx="640852" cy="2016224"/>
            <a:chOff x="1169937" y="3649301"/>
            <a:chExt cx="640852" cy="534044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grpSp>
          <p:nvGrpSpPr>
            <p:cNvPr id="13" name="Gruppo 12"/>
            <p:cNvGrpSpPr/>
            <p:nvPr/>
          </p:nvGrpSpPr>
          <p:grpSpPr>
            <a:xfrm>
              <a:off x="1169937" y="3649301"/>
              <a:ext cx="640852" cy="534044"/>
              <a:chOff x="1169937" y="3649301"/>
              <a:chExt cx="640852" cy="534044"/>
            </a:xfrm>
          </p:grpSpPr>
          <p:sp>
            <p:nvSpPr>
              <p:cNvPr id="14" name="Freccia destra 13"/>
              <p:cNvSpPr/>
              <p:nvPr/>
            </p:nvSpPr>
            <p:spPr>
              <a:xfrm rot="5400000">
                <a:off x="1223341" y="3595897"/>
                <a:ext cx="534044" cy="640852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25400" prstMaterial="plastic">
                <a:bevelT w="25400" h="25400"/>
                <a:bevelB w="25400" h="25400"/>
              </a:sp3d>
            </p:spPr>
            <p:style>
              <a:lnRef idx="1">
                <a:schemeClr val="accent4">
                  <a:shade val="90000"/>
                  <a:hueOff val="0"/>
                  <a:satOff val="0"/>
                  <a:lumOff val="73536"/>
                  <a:alphaOff val="0"/>
                </a:schemeClr>
              </a:lnRef>
              <a:fillRef idx="1">
                <a:schemeClr val="accent4">
                  <a:shade val="90000"/>
                  <a:hueOff val="0"/>
                  <a:satOff val="0"/>
                  <a:lumOff val="73536"/>
                  <a:alphaOff val="0"/>
                </a:schemeClr>
              </a:fillRef>
              <a:effectRef idx="2">
                <a:schemeClr val="accent4">
                  <a:shade val="90000"/>
                  <a:hueOff val="0"/>
                  <a:satOff val="0"/>
                  <a:lumOff val="7353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Freccia destra 4"/>
              <p:cNvSpPr/>
              <p:nvPr/>
            </p:nvSpPr>
            <p:spPr>
              <a:xfrm>
                <a:off x="1298108" y="3649301"/>
                <a:ext cx="384512" cy="373831"/>
              </a:xfrm>
              <a:prstGeom prst="rect">
                <a:avLst/>
              </a:prstGeom>
              <a:sp3d z="-25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it-IT" sz="2200" kern="1200"/>
              </a:p>
            </p:txBody>
          </p:sp>
        </p:grpSp>
      </p:grpSp>
      <p:grpSp>
        <p:nvGrpSpPr>
          <p:cNvPr id="16" name="Diagram group"/>
          <p:cNvGrpSpPr/>
          <p:nvPr/>
        </p:nvGrpSpPr>
        <p:grpSpPr>
          <a:xfrm rot="3138959">
            <a:off x="6518051" y="2852936"/>
            <a:ext cx="1000892" cy="1224136"/>
            <a:chOff x="1169937" y="3649301"/>
            <a:chExt cx="640852" cy="534044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grpSp>
          <p:nvGrpSpPr>
            <p:cNvPr id="17" name="Gruppo 16"/>
            <p:cNvGrpSpPr/>
            <p:nvPr/>
          </p:nvGrpSpPr>
          <p:grpSpPr>
            <a:xfrm>
              <a:off x="1169937" y="3649301"/>
              <a:ext cx="640852" cy="534044"/>
              <a:chOff x="1169937" y="3649301"/>
              <a:chExt cx="640852" cy="534044"/>
            </a:xfrm>
          </p:grpSpPr>
          <p:sp>
            <p:nvSpPr>
              <p:cNvPr id="18" name="Freccia destra 17"/>
              <p:cNvSpPr/>
              <p:nvPr/>
            </p:nvSpPr>
            <p:spPr>
              <a:xfrm rot="5400000">
                <a:off x="1223341" y="3595897"/>
                <a:ext cx="534044" cy="640852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25400" prstMaterial="plastic">
                <a:bevelT w="25400" h="25400"/>
                <a:bevelB w="25400" h="25400"/>
              </a:sp3d>
            </p:spPr>
            <p:style>
              <a:lnRef idx="1">
                <a:schemeClr val="accent4">
                  <a:shade val="90000"/>
                  <a:hueOff val="0"/>
                  <a:satOff val="0"/>
                  <a:lumOff val="73536"/>
                  <a:alphaOff val="0"/>
                </a:schemeClr>
              </a:lnRef>
              <a:fillRef idx="1">
                <a:schemeClr val="accent4">
                  <a:shade val="90000"/>
                  <a:hueOff val="0"/>
                  <a:satOff val="0"/>
                  <a:lumOff val="73536"/>
                  <a:alphaOff val="0"/>
                </a:schemeClr>
              </a:fillRef>
              <a:effectRef idx="2">
                <a:schemeClr val="accent4">
                  <a:shade val="90000"/>
                  <a:hueOff val="0"/>
                  <a:satOff val="0"/>
                  <a:lumOff val="7353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Freccia destra 4"/>
              <p:cNvSpPr/>
              <p:nvPr/>
            </p:nvSpPr>
            <p:spPr>
              <a:xfrm>
                <a:off x="1298108" y="3649301"/>
                <a:ext cx="384512" cy="373831"/>
              </a:xfrm>
              <a:prstGeom prst="rect">
                <a:avLst/>
              </a:prstGeom>
              <a:sp3d z="-254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it-IT" sz="2200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78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75880" name="Rectangle 8"/>
          <p:cNvSpPr>
            <a:spLocks noChangeArrowheads="1"/>
          </p:cNvSpPr>
          <p:nvPr/>
        </p:nvSpPr>
        <p:spPr bwMode="auto">
          <a:xfrm>
            <a:off x="677863" y="2362200"/>
            <a:ext cx="46862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 sz="3600" dirty="0">
                <a:solidFill>
                  <a:srgbClr val="FFFF00"/>
                </a:solidFill>
                <a:latin typeface="+mn-lt"/>
              </a:rPr>
              <a:t>A – Vie aeree :</a:t>
            </a: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dirty="0">
              <a:latin typeface="+mn-lt"/>
            </a:endParaRPr>
          </a:p>
          <a:p>
            <a:pPr>
              <a:spcBef>
                <a:spcPct val="20000"/>
              </a:spcBef>
              <a:buNone/>
            </a:pPr>
            <a:r>
              <a:rPr lang="it-IT" sz="2800" b="0" dirty="0">
                <a:solidFill>
                  <a:schemeClr val="bg1"/>
                </a:solidFill>
                <a:latin typeface="+mn-lt"/>
              </a:rPr>
              <a:t>Iperestensione del capo e sollevamento del mento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v"/>
            </a:pPr>
            <a:endParaRPr lang="it-IT" sz="3200" b="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endParaRPr lang="it-IT" sz="3200" b="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 dirty="0">
                <a:solidFill>
                  <a:schemeClr val="bg1"/>
                </a:solidFill>
                <a:latin typeface="+mn-lt"/>
              </a:rPr>
              <a:t>    </a:t>
            </a:r>
          </a:p>
        </p:txBody>
      </p:sp>
      <p:sp>
        <p:nvSpPr>
          <p:cNvPr id="975881" name="Text Box 9"/>
          <p:cNvSpPr txBox="1">
            <a:spLocks noChangeArrowheads="1"/>
          </p:cNvSpPr>
          <p:nvPr/>
        </p:nvSpPr>
        <p:spPr bwMode="auto">
          <a:xfrm>
            <a:off x="6353175" y="2562225"/>
            <a:ext cx="4921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975882" name="Object 10"/>
          <p:cNvGraphicFramePr>
            <a:graphicFrameLocks noChangeAspect="1"/>
          </p:cNvGraphicFramePr>
          <p:nvPr/>
        </p:nvGraphicFramePr>
        <p:xfrm>
          <a:off x="5780088" y="2209800"/>
          <a:ext cx="325755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944" name="PhotoSuite Image" r:id="rId3" imgW="9144000" imgH="12192120" progId="">
                  <p:embed/>
                </p:oleObj>
              </mc:Choice>
              <mc:Fallback>
                <p:oleObj name="PhotoSuite Image" r:id="rId3" imgW="9144000" imgH="1219212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0088" y="2209800"/>
                        <a:ext cx="325755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588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449659"/>
              </p:ext>
            </p:extLst>
          </p:nvPr>
        </p:nvGraphicFramePr>
        <p:xfrm>
          <a:off x="6156176" y="332656"/>
          <a:ext cx="24384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945" name="PhotoSuite Image" r:id="rId5" imgW="12192120" imgH="9144000" progId="">
                  <p:embed/>
                </p:oleObj>
              </mc:Choice>
              <mc:Fallback>
                <p:oleObj name="PhotoSuite Image" r:id="rId5" imgW="12192120" imgH="914400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332656"/>
                        <a:ext cx="2438400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pic>
        <p:nvPicPr>
          <p:cNvPr id="97792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863" y="2362200"/>
            <a:ext cx="3317875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200" y="7632700"/>
            <a:ext cx="1524000" cy="1409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600" y="7785100"/>
            <a:ext cx="1524000" cy="14097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0" y="7937500"/>
            <a:ext cx="1524000" cy="14097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8400" y="8089900"/>
            <a:ext cx="1524000" cy="14097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0800" y="8242300"/>
            <a:ext cx="1524000" cy="1409700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3200" y="8394700"/>
            <a:ext cx="1524000" cy="1409700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5600" y="8547100"/>
            <a:ext cx="1524000" cy="1409700"/>
          </a:xfrm>
          <a:prstGeom prst="rect">
            <a:avLst/>
          </a:prstGeom>
          <a:noFill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2348880"/>
            <a:ext cx="3312368" cy="3384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79976" name="Rectangle 8"/>
          <p:cNvSpPr>
            <a:spLocks noChangeArrowheads="1"/>
          </p:cNvSpPr>
          <p:nvPr/>
        </p:nvSpPr>
        <p:spPr bwMode="auto">
          <a:xfrm>
            <a:off x="4402138" y="1295400"/>
            <a:ext cx="46069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400" b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79977" name="Rectangle 9"/>
          <p:cNvSpPr>
            <a:spLocks noChangeArrowheads="1"/>
          </p:cNvSpPr>
          <p:nvPr/>
        </p:nvSpPr>
        <p:spPr bwMode="auto">
          <a:xfrm>
            <a:off x="474663" y="1905000"/>
            <a:ext cx="4130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 b="0">
                <a:solidFill>
                  <a:srgbClr val="FFFF00"/>
                </a:solidFill>
                <a:latin typeface="Gill Sans"/>
                <a:cs typeface="Gill Sans"/>
              </a:rPr>
              <a:t>B</a:t>
            </a:r>
            <a:r>
              <a:rPr lang="it-IT" sz="3600" b="0">
                <a:solidFill>
                  <a:srgbClr val="FFFF00"/>
                </a:solidFill>
                <a:latin typeface="Gill Sans"/>
                <a:cs typeface="Gill Sans"/>
              </a:rPr>
              <a:t> – Ventilazione :</a:t>
            </a: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 sz="3200" b="0">
                <a:solidFill>
                  <a:schemeClr val="bg1"/>
                </a:solidFill>
                <a:latin typeface="Gill Sans"/>
                <a:cs typeface="Gill Sans"/>
              </a:rPr>
              <a:t>Verificare l’assenza del respiro</a:t>
            </a: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  <a:latin typeface="Gill Sans"/>
                <a:cs typeface="Gill Sans"/>
              </a:rPr>
              <a:t>    </a:t>
            </a:r>
          </a:p>
        </p:txBody>
      </p:sp>
      <p:sp>
        <p:nvSpPr>
          <p:cNvPr id="979978" name="Rectangle 10"/>
          <p:cNvSpPr>
            <a:spLocks noChangeArrowheads="1"/>
          </p:cNvSpPr>
          <p:nvPr/>
        </p:nvSpPr>
        <p:spPr bwMode="auto">
          <a:xfrm>
            <a:off x="4808538" y="2133600"/>
            <a:ext cx="4132262" cy="3200400"/>
          </a:xfrm>
          <a:prstGeom prst="rect">
            <a:avLst/>
          </a:prstGeom>
          <a:gradFill>
            <a:gsLst>
              <a:gs pos="0">
                <a:srgbClr val="002060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it-IT" dirty="0">
                <a:solidFill>
                  <a:srgbClr val="FFFF00"/>
                </a:solidFill>
                <a:latin typeface="Gill Sans"/>
                <a:cs typeface="Gill Sans"/>
              </a:rPr>
              <a:t>G</a:t>
            </a:r>
            <a:r>
              <a:rPr lang="it-IT" sz="3600" b="0" dirty="0">
                <a:solidFill>
                  <a:schemeClr val="bg1"/>
                </a:solidFill>
                <a:latin typeface="Gill Sans"/>
                <a:cs typeface="Gill Sans"/>
              </a:rPr>
              <a:t>uarda</a:t>
            </a:r>
            <a:r>
              <a:rPr lang="it-IT" sz="3200" b="0" dirty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r>
              <a:rPr lang="it-IT" sz="2800" b="0" dirty="0">
                <a:solidFill>
                  <a:schemeClr val="bg1"/>
                </a:solidFill>
                <a:latin typeface="Gill Sans"/>
                <a:cs typeface="Gill Sans"/>
              </a:rPr>
              <a:t>se il torace si espande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it-IT" dirty="0">
                <a:solidFill>
                  <a:srgbClr val="FFFF00"/>
                </a:solidFill>
                <a:latin typeface="Gill Sans"/>
                <a:cs typeface="Gill Sans"/>
              </a:rPr>
              <a:t>A</a:t>
            </a:r>
            <a:r>
              <a:rPr lang="it-IT" sz="3600" b="0" dirty="0">
                <a:solidFill>
                  <a:schemeClr val="bg1"/>
                </a:solidFill>
                <a:latin typeface="Gill Sans"/>
                <a:cs typeface="Gill Sans"/>
              </a:rPr>
              <a:t>scolta</a:t>
            </a:r>
            <a:r>
              <a:rPr lang="it-IT" sz="2800" b="0" dirty="0">
                <a:solidFill>
                  <a:schemeClr val="bg1"/>
                </a:solidFill>
                <a:latin typeface="Gill Sans"/>
                <a:cs typeface="Gill Sans"/>
              </a:rPr>
              <a:t> se l’aria viene espirata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it-IT" dirty="0">
                <a:solidFill>
                  <a:srgbClr val="FFFF00"/>
                </a:solidFill>
                <a:latin typeface="Gill Sans"/>
                <a:cs typeface="Gill Sans"/>
              </a:rPr>
              <a:t>S</a:t>
            </a:r>
            <a:r>
              <a:rPr lang="it-IT" sz="3600" b="0" dirty="0">
                <a:solidFill>
                  <a:schemeClr val="bg1"/>
                </a:solidFill>
                <a:latin typeface="Gill Sans"/>
                <a:cs typeface="Gill Sans"/>
              </a:rPr>
              <a:t>enti</a:t>
            </a:r>
            <a:r>
              <a:rPr lang="it-IT" sz="2800" b="0" dirty="0">
                <a:solidFill>
                  <a:schemeClr val="bg1"/>
                </a:solidFill>
                <a:latin typeface="Gill Sans"/>
                <a:cs typeface="Gill Sans"/>
              </a:rPr>
              <a:t> se è presente il flusso d’aria</a:t>
            </a:r>
          </a:p>
        </p:txBody>
      </p:sp>
      <p:sp>
        <p:nvSpPr>
          <p:cNvPr id="979979" name="AutoShape 11"/>
          <p:cNvSpPr>
            <a:spLocks noChangeArrowheads="1"/>
          </p:cNvSpPr>
          <p:nvPr/>
        </p:nvSpPr>
        <p:spPr bwMode="auto">
          <a:xfrm>
            <a:off x="1897063" y="3733800"/>
            <a:ext cx="2098675" cy="990600"/>
          </a:xfrm>
          <a:prstGeom prst="rightArrow">
            <a:avLst>
              <a:gd name="adj1" fmla="val 50000"/>
              <a:gd name="adj2" fmla="val 5296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 typeface="Monotype Sorts" pitchFamily="2" charset="2"/>
              <a:buNone/>
            </a:pPr>
            <a:r>
              <a:rPr lang="it-IT" sz="3200" dirty="0" err="1">
                <a:latin typeface="Gill Sans"/>
                <a:cs typeface="Gill Sans"/>
              </a:rPr>
              <a:t>G.A.S</a:t>
            </a:r>
            <a:r>
              <a:rPr lang="it-IT" sz="3200" dirty="0">
                <a:latin typeface="Gill Sans"/>
                <a:cs typeface="Gill Sans"/>
              </a:rPr>
              <a:t>.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642910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uppo 1"/>
          <p:cNvGrpSpPr/>
          <p:nvPr/>
        </p:nvGrpSpPr>
        <p:grpSpPr>
          <a:xfrm>
            <a:off x="1043608" y="5572140"/>
            <a:ext cx="7143800" cy="674678"/>
            <a:chOff x="1043608" y="5572140"/>
            <a:chExt cx="7143800" cy="674678"/>
          </a:xfrm>
        </p:grpSpPr>
        <p:sp>
          <p:nvSpPr>
            <p:cNvPr id="979982" name="Text Box 14"/>
            <p:cNvSpPr txBox="1">
              <a:spLocks noChangeArrowheads="1"/>
            </p:cNvSpPr>
            <p:nvPr/>
          </p:nvSpPr>
          <p:spPr bwMode="auto">
            <a:xfrm>
              <a:off x="2370138" y="5715000"/>
              <a:ext cx="4481866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 typeface="Monotype Sorts" pitchFamily="2" charset="2"/>
                <a:buNone/>
              </a:pPr>
              <a:r>
                <a:rPr lang="it-IT" sz="2000">
                  <a:solidFill>
                    <a:srgbClr val="FF0000"/>
                  </a:solidFill>
                  <a:latin typeface="+mj-lt"/>
                </a:rPr>
                <a:t>Tempo di valutazione :</a:t>
              </a:r>
              <a:r>
                <a:rPr lang="it-IT" sz="2400">
                  <a:solidFill>
                    <a:srgbClr val="FF0000"/>
                  </a:solidFill>
                  <a:latin typeface="+mj-lt"/>
                </a:rPr>
                <a:t> 10 secondi</a:t>
              </a:r>
            </a:p>
          </p:txBody>
        </p:sp>
        <p:graphicFrame>
          <p:nvGraphicFramePr>
            <p:cNvPr id="16" name="Diagramma 15"/>
            <p:cNvGraphicFramePr/>
            <p:nvPr>
              <p:extLst>
                <p:ext uri="{D42A27DB-BD31-4B8C-83A1-F6EECF244321}">
                  <p14:modId xmlns:p14="http://schemas.microsoft.com/office/powerpoint/2010/main" val="1930298898"/>
                </p:ext>
              </p:extLst>
            </p:nvPr>
          </p:nvGraphicFramePr>
          <p:xfrm>
            <a:off x="1043608" y="5572140"/>
            <a:ext cx="7143800" cy="6746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81000" name="Rectangle 8"/>
          <p:cNvSpPr>
            <a:spLocks noChangeArrowheads="1"/>
          </p:cNvSpPr>
          <p:nvPr/>
        </p:nvSpPr>
        <p:spPr bwMode="auto">
          <a:xfrm>
            <a:off x="4402138" y="1295400"/>
            <a:ext cx="46069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400" b="0">
              <a:solidFill>
                <a:schemeClr val="bg1"/>
              </a:solidFill>
            </a:endParaRPr>
          </a:p>
        </p:txBody>
      </p:sp>
      <p:sp>
        <p:nvSpPr>
          <p:cNvPr id="981001" name="Rectangle 9"/>
          <p:cNvSpPr>
            <a:spLocks noChangeArrowheads="1"/>
          </p:cNvSpPr>
          <p:nvPr/>
        </p:nvSpPr>
        <p:spPr bwMode="auto">
          <a:xfrm>
            <a:off x="474663" y="1905000"/>
            <a:ext cx="4130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>
                <a:solidFill>
                  <a:srgbClr val="FFFF00"/>
                </a:solidFill>
              </a:rPr>
              <a:t>B</a:t>
            </a:r>
            <a:r>
              <a:rPr lang="it-IT" sz="3600" b="0">
                <a:solidFill>
                  <a:srgbClr val="FFFF00"/>
                </a:solidFill>
              </a:rPr>
              <a:t> – Ventilazione :</a:t>
            </a: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981002" name="Rectangle 10"/>
          <p:cNvSpPr>
            <a:spLocks noChangeArrowheads="1"/>
          </p:cNvSpPr>
          <p:nvPr/>
        </p:nvSpPr>
        <p:spPr bwMode="auto">
          <a:xfrm>
            <a:off x="947738" y="2971800"/>
            <a:ext cx="35226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None/>
            </a:pPr>
            <a:r>
              <a:rPr lang="it-IT" sz="4400" dirty="0">
                <a:solidFill>
                  <a:srgbClr val="FFFF00"/>
                </a:solidFill>
              </a:rPr>
              <a:t>G</a:t>
            </a:r>
            <a:r>
              <a:rPr lang="it-IT" sz="3600" b="0" dirty="0">
                <a:solidFill>
                  <a:schemeClr val="bg1"/>
                </a:solidFill>
              </a:rPr>
              <a:t>uarda</a:t>
            </a:r>
            <a:r>
              <a:rPr lang="it-IT" sz="3200" b="0" dirty="0">
                <a:solidFill>
                  <a:schemeClr val="bg1"/>
                </a:solidFill>
              </a:rPr>
              <a:t> </a:t>
            </a:r>
            <a:endParaRPr lang="it-IT" sz="2800" b="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None/>
            </a:pPr>
            <a:r>
              <a:rPr lang="it-IT" sz="4400" dirty="0">
                <a:solidFill>
                  <a:srgbClr val="FFFF00"/>
                </a:solidFill>
              </a:rPr>
              <a:t>A</a:t>
            </a:r>
            <a:r>
              <a:rPr lang="it-IT" sz="3600" b="0" dirty="0">
                <a:solidFill>
                  <a:schemeClr val="bg1"/>
                </a:solidFill>
              </a:rPr>
              <a:t>scolta</a:t>
            </a:r>
            <a:endParaRPr lang="it-IT" sz="2800" b="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None/>
            </a:pPr>
            <a:r>
              <a:rPr lang="it-IT" sz="4400" dirty="0">
                <a:solidFill>
                  <a:srgbClr val="FFFF00"/>
                </a:solidFill>
              </a:rPr>
              <a:t>S</a:t>
            </a:r>
            <a:r>
              <a:rPr lang="it-IT" sz="3600" b="0" dirty="0">
                <a:solidFill>
                  <a:schemeClr val="bg1"/>
                </a:solidFill>
              </a:rPr>
              <a:t>enti</a:t>
            </a:r>
            <a:endParaRPr lang="it-IT" sz="2800" b="0" dirty="0">
              <a:solidFill>
                <a:schemeClr val="bg1"/>
              </a:solidFill>
            </a:endParaRPr>
          </a:p>
        </p:txBody>
      </p:sp>
      <p:sp>
        <p:nvSpPr>
          <p:cNvPr id="981006" name="Line 14"/>
          <p:cNvSpPr>
            <a:spLocks noChangeShapeType="1"/>
          </p:cNvSpPr>
          <p:nvPr/>
        </p:nvSpPr>
        <p:spPr bwMode="auto">
          <a:xfrm>
            <a:off x="5757863" y="3490930"/>
            <a:ext cx="1354137" cy="6096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81007" name="Line 15"/>
          <p:cNvSpPr>
            <a:spLocks noChangeShapeType="1"/>
          </p:cNvSpPr>
          <p:nvPr/>
        </p:nvSpPr>
        <p:spPr bwMode="auto">
          <a:xfrm>
            <a:off x="5824538" y="3490930"/>
            <a:ext cx="1625600" cy="838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81008" name="Line 16"/>
          <p:cNvSpPr>
            <a:spLocks noChangeShapeType="1"/>
          </p:cNvSpPr>
          <p:nvPr/>
        </p:nvSpPr>
        <p:spPr bwMode="auto">
          <a:xfrm>
            <a:off x="5757863" y="3490930"/>
            <a:ext cx="1354137" cy="685800"/>
          </a:xfrm>
          <a:prstGeom prst="line">
            <a:avLst/>
          </a:prstGeom>
          <a:noFill/>
          <a:ln w="9525">
            <a:noFill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81009" name="Text Box 17"/>
          <p:cNvSpPr txBox="1">
            <a:spLocks noChangeArrowheads="1"/>
          </p:cNvSpPr>
          <p:nvPr/>
        </p:nvSpPr>
        <p:spPr bwMode="auto">
          <a:xfrm>
            <a:off x="5472113" y="2700355"/>
            <a:ext cx="4921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81010" name="Text Box 18"/>
          <p:cNvSpPr txBox="1">
            <a:spLocks noChangeArrowheads="1"/>
          </p:cNvSpPr>
          <p:nvPr/>
        </p:nvSpPr>
        <p:spPr bwMode="auto">
          <a:xfrm>
            <a:off x="5337175" y="2700355"/>
            <a:ext cx="4921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81011" name="Text Box 19"/>
          <p:cNvSpPr txBox="1">
            <a:spLocks noChangeArrowheads="1"/>
          </p:cNvSpPr>
          <p:nvPr/>
        </p:nvSpPr>
        <p:spPr bwMode="auto">
          <a:xfrm>
            <a:off x="5540375" y="3081355"/>
            <a:ext cx="4921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81012" name="Line 20"/>
          <p:cNvSpPr>
            <a:spLocks noChangeShapeType="1"/>
          </p:cNvSpPr>
          <p:nvPr/>
        </p:nvSpPr>
        <p:spPr bwMode="auto">
          <a:xfrm flipH="1">
            <a:off x="5486400" y="3033730"/>
            <a:ext cx="1625600" cy="533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81014" name="Line 22"/>
          <p:cNvSpPr>
            <a:spLocks noChangeShapeType="1"/>
          </p:cNvSpPr>
          <p:nvPr/>
        </p:nvSpPr>
        <p:spPr bwMode="auto">
          <a:xfrm flipH="1">
            <a:off x="5418138" y="3033730"/>
            <a:ext cx="1558925" cy="381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graphicFrame>
        <p:nvGraphicFramePr>
          <p:cNvPr id="981015" name="Object 23"/>
          <p:cNvGraphicFramePr>
            <a:graphicFrameLocks noChangeAspect="1"/>
          </p:cNvGraphicFramePr>
          <p:nvPr/>
        </p:nvGraphicFramePr>
        <p:xfrm>
          <a:off x="5024438" y="1357330"/>
          <a:ext cx="3429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048" name="PhotoSuite Image" r:id="rId3" imgW="9144000" imgH="12192120" progId="">
                  <p:embed/>
                </p:oleObj>
              </mc:Choice>
              <mc:Fallback>
                <p:oleObj name="PhotoSuite Image" r:id="rId3" imgW="9144000" imgH="1219212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4438" y="1357330"/>
                        <a:ext cx="3429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1016" name="Line 24"/>
          <p:cNvSpPr>
            <a:spLocks noChangeShapeType="1"/>
          </p:cNvSpPr>
          <p:nvPr/>
        </p:nvSpPr>
        <p:spPr bwMode="auto">
          <a:xfrm flipH="1">
            <a:off x="6299200" y="2728930"/>
            <a:ext cx="1016000" cy="1219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4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2370138" y="6143628"/>
            <a:ext cx="4855816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000">
                <a:solidFill>
                  <a:srgbClr val="FF0000"/>
                </a:solidFill>
              </a:rPr>
              <a:t>Tempo di valutazione :</a:t>
            </a:r>
            <a:r>
              <a:rPr lang="it-IT" sz="2400">
                <a:solidFill>
                  <a:srgbClr val="FF0000"/>
                </a:solidFill>
              </a:rPr>
              <a:t> 10 secondi</a:t>
            </a:r>
          </a:p>
        </p:txBody>
      </p:sp>
      <p:graphicFrame>
        <p:nvGraphicFramePr>
          <p:cNvPr id="27" name="Diagramma 26"/>
          <p:cNvGraphicFramePr/>
          <p:nvPr/>
        </p:nvGraphicFramePr>
        <p:xfrm>
          <a:off x="1214414" y="6000768"/>
          <a:ext cx="7143800" cy="674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Diagramma 71"/>
          <p:cNvGraphicFramePr/>
          <p:nvPr>
            <p:extLst>
              <p:ext uri="{D42A27DB-BD31-4B8C-83A1-F6EECF244321}">
                <p14:modId xmlns:p14="http://schemas.microsoft.com/office/powerpoint/2010/main" val="45420871"/>
              </p:ext>
            </p:extLst>
          </p:nvPr>
        </p:nvGraphicFramePr>
        <p:xfrm>
          <a:off x="-756592" y="1268760"/>
          <a:ext cx="10729192" cy="5411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4" name="Titolo 7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720080"/>
          </a:xfrm>
        </p:spPr>
        <p:txBody>
          <a:bodyPr/>
          <a:lstStyle/>
          <a:p>
            <a:r>
              <a:rPr lang="it-IT" dirty="0" smtClean="0"/>
              <a:t>Ostruzione vie aeree - adulto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67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97381" name="Text Box 5"/>
          <p:cNvSpPr txBox="1">
            <a:spLocks noChangeArrowheads="1"/>
          </p:cNvSpPr>
          <p:nvPr/>
        </p:nvSpPr>
        <p:spPr bwMode="auto">
          <a:xfrm>
            <a:off x="474663" y="3352800"/>
            <a:ext cx="28448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97382" name="Picture 6" descr="PIC00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538" y="2209800"/>
            <a:ext cx="34544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97383" name="Picture 7" descr="PIC00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0" y="2209800"/>
            <a:ext cx="34544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97384" name="Line 8"/>
          <p:cNvSpPr>
            <a:spLocks noChangeShapeType="1"/>
          </p:cNvSpPr>
          <p:nvPr/>
        </p:nvSpPr>
        <p:spPr bwMode="auto">
          <a:xfrm flipH="1">
            <a:off x="2573338" y="3810000"/>
            <a:ext cx="7461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97385" name="Line 9"/>
          <p:cNvSpPr>
            <a:spLocks noChangeShapeType="1"/>
          </p:cNvSpPr>
          <p:nvPr/>
        </p:nvSpPr>
        <p:spPr bwMode="auto">
          <a:xfrm flipH="1">
            <a:off x="2573338" y="4724400"/>
            <a:ext cx="812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97386" name="Rectangle 10"/>
          <p:cNvSpPr>
            <a:spLocks noChangeArrowheads="1"/>
          </p:cNvSpPr>
          <p:nvPr/>
        </p:nvSpPr>
        <p:spPr bwMode="auto">
          <a:xfrm>
            <a:off x="4402138" y="1295400"/>
            <a:ext cx="46069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400" b="0">
              <a:solidFill>
                <a:schemeClr val="bg1"/>
              </a:solidFill>
            </a:endParaRPr>
          </a:p>
        </p:txBody>
      </p:sp>
      <p:sp>
        <p:nvSpPr>
          <p:cNvPr id="997387" name="Text Box 11"/>
          <p:cNvSpPr txBox="1">
            <a:spLocks noChangeArrowheads="1"/>
          </p:cNvSpPr>
          <p:nvPr/>
        </p:nvSpPr>
        <p:spPr bwMode="auto">
          <a:xfrm>
            <a:off x="2786050" y="1285860"/>
            <a:ext cx="38036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2800" dirty="0">
                <a:solidFill>
                  <a:srgbClr val="FFFFFF"/>
                </a:solidFill>
                <a:cs typeface="Times New Roman" pitchFamily="18" charset="0"/>
              </a:rPr>
              <a:t>Manovra di </a:t>
            </a:r>
            <a:r>
              <a:rPr lang="it-IT" sz="3600" dirty="0" err="1">
                <a:solidFill>
                  <a:srgbClr val="FFFFFF"/>
                </a:solidFill>
                <a:cs typeface="Times New Roman" pitchFamily="18" charset="0"/>
              </a:rPr>
              <a:t>Heimlich</a:t>
            </a:r>
            <a:endParaRPr lang="it-IT" sz="3600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D6AC26-06DD-4756-BF1C-451DC7CB110C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1337346" name="Rectangle 2"/>
          <p:cNvSpPr>
            <a:spLocks noGrp="1"/>
          </p:cNvSpPr>
          <p:nvPr>
            <p:ph type="title"/>
          </p:nvPr>
        </p:nvSpPr>
        <p:spPr>
          <a:xfrm>
            <a:off x="785786" y="1285860"/>
            <a:ext cx="8001056" cy="1447800"/>
          </a:xfrm>
          <a:noFill/>
          <a:ln/>
        </p:spPr>
        <p:txBody>
          <a:bodyPr/>
          <a:lstStyle/>
          <a:p>
            <a:r>
              <a:rPr lang="en-GB" b="1" dirty="0">
                <a:solidFill>
                  <a:srgbClr val="FFFFFF"/>
                </a:solidFill>
              </a:rPr>
              <a:t>Se riprende l’attività : </a:t>
            </a:r>
            <a:r>
              <a:rPr lang="en-GB" b="1" dirty="0" smtClean="0">
                <a:solidFill>
                  <a:srgbClr val="FFFFFF"/>
                </a:solidFill>
              </a:rPr>
              <a:t/>
            </a:r>
            <a:br>
              <a:rPr lang="en-GB" b="1" dirty="0" smtClean="0">
                <a:solidFill>
                  <a:srgbClr val="FFFFFF"/>
                </a:solidFill>
              </a:rPr>
            </a:br>
            <a:r>
              <a:rPr lang="en-GB" b="1" dirty="0" smtClean="0">
                <a:solidFill>
                  <a:srgbClr val="FFFFFF"/>
                </a:solidFill>
              </a:rPr>
              <a:t>posizione </a:t>
            </a:r>
            <a:r>
              <a:rPr lang="en-GB" b="1" dirty="0">
                <a:solidFill>
                  <a:srgbClr val="FFFFFF"/>
                </a:solidFill>
              </a:rPr>
              <a:t>laterale di sicurezza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3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124200"/>
            <a:ext cx="7189788" cy="2205038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9BB-D4E2-4F3B-B930-F98FD4E4CCE0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117529"/>
              </p:ext>
            </p:extLst>
          </p:nvPr>
        </p:nvGraphicFramePr>
        <p:xfrm>
          <a:off x="251520" y="188640"/>
          <a:ext cx="8496944" cy="644159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1138070">
                <a:tc>
                  <a:txBody>
                    <a:bodyPr/>
                    <a:lstStyle/>
                    <a:p>
                      <a:pPr algn="ctr"/>
                      <a:endParaRPr lang="it-IT" sz="2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Coscienza</a:t>
                      </a:r>
                      <a:endParaRPr lang="it-IT" sz="3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Respiro</a:t>
                      </a:r>
                      <a:endParaRPr lang="it-IT" sz="32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solidFill>
                            <a:srgbClr val="FF3300"/>
                          </a:solidFill>
                        </a:rPr>
                        <a:t>Circolo</a:t>
                      </a:r>
                      <a:endParaRPr lang="it-IT" sz="3200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</a:tr>
              <a:tr h="113807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>
                          <a:solidFill>
                            <a:srgbClr val="FFFFFF"/>
                          </a:solidFill>
                        </a:rPr>
                        <a:t>Voi</a:t>
                      </a:r>
                      <a:r>
                        <a:rPr lang="it-IT" sz="2800" baseline="0" dirty="0" smtClean="0">
                          <a:solidFill>
                            <a:srgbClr val="FFFFFF"/>
                          </a:solidFill>
                        </a:rPr>
                        <a:t> adesso</a:t>
                      </a:r>
                      <a:endParaRPr lang="it-IT" sz="2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+</a:t>
                      </a:r>
                      <a:endParaRPr lang="it-IT" sz="8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+</a:t>
                      </a:r>
                      <a:endParaRPr lang="it-IT" sz="8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0" dirty="0" smtClean="0">
                          <a:solidFill>
                            <a:srgbClr val="FF3300"/>
                          </a:solidFill>
                        </a:rPr>
                        <a:t>+</a:t>
                      </a:r>
                      <a:endParaRPr lang="it-IT" sz="8000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</a:tr>
              <a:tr h="113807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>
                          <a:solidFill>
                            <a:srgbClr val="FFFFFF"/>
                          </a:solidFill>
                        </a:rPr>
                        <a:t>incoscienza</a:t>
                      </a:r>
                      <a:endParaRPr lang="it-IT" sz="2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-</a:t>
                      </a:r>
                      <a:endParaRPr lang="it-IT" sz="8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+</a:t>
                      </a:r>
                      <a:endParaRPr lang="it-IT" sz="8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0" dirty="0" smtClean="0">
                          <a:solidFill>
                            <a:srgbClr val="FF3300"/>
                          </a:solidFill>
                        </a:rPr>
                        <a:t>+</a:t>
                      </a:r>
                      <a:endParaRPr lang="it-IT" sz="8000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</a:tr>
              <a:tr h="1138070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smtClean="0">
                          <a:solidFill>
                            <a:srgbClr val="FFFFFF"/>
                          </a:solidFill>
                        </a:rPr>
                        <a:t>Arresto</a:t>
                      </a:r>
                      <a:r>
                        <a:rPr lang="it-IT" sz="2800" baseline="0" dirty="0" smtClean="0">
                          <a:solidFill>
                            <a:srgbClr val="FFFFFF"/>
                          </a:solidFill>
                        </a:rPr>
                        <a:t> respiratorio</a:t>
                      </a:r>
                      <a:endParaRPr lang="it-IT" sz="2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-</a:t>
                      </a:r>
                      <a:endParaRPr lang="it-IT" sz="8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-</a:t>
                      </a:r>
                      <a:endParaRPr lang="it-IT" sz="8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0" dirty="0" smtClean="0">
                          <a:solidFill>
                            <a:srgbClr val="FF3300"/>
                          </a:solidFill>
                        </a:rPr>
                        <a:t>+</a:t>
                      </a:r>
                      <a:endParaRPr lang="it-IT" sz="8000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</a:tr>
              <a:tr h="1138070">
                <a:tc>
                  <a:txBody>
                    <a:bodyPr/>
                    <a:lstStyle/>
                    <a:p>
                      <a:pPr algn="ctr"/>
                      <a:endParaRPr lang="it-IT" sz="28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it-IT" sz="2800" dirty="0" smtClean="0">
                          <a:solidFill>
                            <a:srgbClr val="FFFFFF"/>
                          </a:solidFill>
                        </a:rPr>
                        <a:t>Arresto Cardiaco</a:t>
                      </a:r>
                      <a:endParaRPr lang="it-IT" sz="2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-</a:t>
                      </a:r>
                      <a:endParaRPr lang="it-IT" sz="80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0" dirty="0" smtClean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-</a:t>
                      </a:r>
                      <a:endParaRPr lang="it-IT" sz="80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0" dirty="0" smtClean="0">
                          <a:solidFill>
                            <a:srgbClr val="FF3300"/>
                          </a:solidFill>
                        </a:rPr>
                        <a:t>-</a:t>
                      </a:r>
                      <a:endParaRPr lang="it-IT" sz="8000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42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25F8CD-C77F-4C4D-AE6B-21E3196737C5}" type="slidenum">
              <a:rPr lang="en-US"/>
              <a:pPr>
                <a:defRPr/>
              </a:pPr>
              <a:t>80</a:t>
            </a:fld>
            <a:endParaRPr lang="en-US"/>
          </a:p>
        </p:txBody>
      </p:sp>
      <p:pic>
        <p:nvPicPr>
          <p:cNvPr id="133939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00600" y="4800600"/>
            <a:ext cx="4230688" cy="1214438"/>
          </a:xfrm>
          <a:prstGeom prst="rect">
            <a:avLst/>
          </a:prstGeom>
          <a:noFill/>
        </p:spPr>
      </p:pic>
      <p:pic>
        <p:nvPicPr>
          <p:cNvPr id="133939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38200" y="1219200"/>
            <a:ext cx="3519488" cy="2697163"/>
          </a:xfrm>
          <a:prstGeom prst="rect">
            <a:avLst/>
          </a:prstGeom>
          <a:noFill/>
        </p:spPr>
      </p:pic>
      <p:pic>
        <p:nvPicPr>
          <p:cNvPr id="1339396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00600" y="1295400"/>
            <a:ext cx="3663950" cy="2681288"/>
          </a:xfrm>
          <a:prstGeom prst="rect">
            <a:avLst/>
          </a:prstGeom>
          <a:noFill/>
        </p:spPr>
      </p:pic>
      <p:pic>
        <p:nvPicPr>
          <p:cNvPr id="1339397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066800" y="3886200"/>
            <a:ext cx="3297238" cy="2779713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002504" name="Rectangle 8"/>
          <p:cNvSpPr>
            <a:spLocks noChangeArrowheads="1"/>
          </p:cNvSpPr>
          <p:nvPr/>
        </p:nvSpPr>
        <p:spPr bwMode="auto">
          <a:xfrm>
            <a:off x="4538663" y="1295400"/>
            <a:ext cx="46053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400" b="0">
              <a:solidFill>
                <a:schemeClr val="bg1"/>
              </a:solidFill>
            </a:endParaRPr>
          </a:p>
        </p:txBody>
      </p:sp>
      <p:sp>
        <p:nvSpPr>
          <p:cNvPr id="1002505" name="Rectangle 9"/>
          <p:cNvSpPr>
            <a:spLocks noChangeArrowheads="1"/>
          </p:cNvSpPr>
          <p:nvPr/>
        </p:nvSpPr>
        <p:spPr bwMode="auto">
          <a:xfrm>
            <a:off x="474663" y="2209800"/>
            <a:ext cx="4130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1002506" name="Rectangle 10"/>
          <p:cNvSpPr>
            <a:spLocks noChangeArrowheads="1"/>
          </p:cNvSpPr>
          <p:nvPr/>
        </p:nvSpPr>
        <p:spPr bwMode="auto">
          <a:xfrm>
            <a:off x="428596" y="1571612"/>
            <a:ext cx="80597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Altre posizioni di sicurezza</a:t>
            </a:r>
            <a:endParaRPr lang="it-IT" sz="32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002507" name="Rectangle 11"/>
          <p:cNvSpPr>
            <a:spLocks noChangeArrowheads="1"/>
          </p:cNvSpPr>
          <p:nvPr/>
        </p:nvSpPr>
        <p:spPr bwMode="auto">
          <a:xfrm>
            <a:off x="812800" y="3581400"/>
            <a:ext cx="609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02508" name="Picture 12" descr="Le posizioni di sicurezz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286124"/>
            <a:ext cx="6929486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003528" name="Rectangle 8"/>
          <p:cNvSpPr>
            <a:spLocks noChangeArrowheads="1"/>
          </p:cNvSpPr>
          <p:nvPr/>
        </p:nvSpPr>
        <p:spPr bwMode="auto">
          <a:xfrm>
            <a:off x="4538663" y="1295400"/>
            <a:ext cx="46053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endParaRPr lang="it-IT" sz="2400" b="0">
              <a:solidFill>
                <a:schemeClr val="bg1"/>
              </a:solidFill>
            </a:endParaRPr>
          </a:p>
        </p:txBody>
      </p:sp>
      <p:sp>
        <p:nvSpPr>
          <p:cNvPr id="1003529" name="Rectangle 9"/>
          <p:cNvSpPr>
            <a:spLocks noChangeArrowheads="1"/>
          </p:cNvSpPr>
          <p:nvPr/>
        </p:nvSpPr>
        <p:spPr bwMode="auto">
          <a:xfrm>
            <a:off x="474663" y="2209800"/>
            <a:ext cx="41306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1003530" name="Rectangle 10"/>
          <p:cNvSpPr>
            <a:spLocks noChangeArrowheads="1"/>
          </p:cNvSpPr>
          <p:nvPr/>
        </p:nvSpPr>
        <p:spPr bwMode="auto">
          <a:xfrm>
            <a:off x="474663" y="1905000"/>
            <a:ext cx="80597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r>
              <a:rPr lang="it-IT" sz="3200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Altre posizioni di sicurezza</a:t>
            </a:r>
            <a:endParaRPr lang="it-IT" sz="32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Tx/>
              <a:buFontTx/>
              <a:buNone/>
            </a:pPr>
            <a:endParaRPr lang="it-IT" sz="3200" b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Font typeface="Monotype Sorts" pitchFamily="2" charset="2"/>
              <a:buNone/>
            </a:pPr>
            <a:r>
              <a:rPr lang="it-IT"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003531" name="Rectangle 11"/>
          <p:cNvSpPr>
            <a:spLocks noChangeArrowheads="1"/>
          </p:cNvSpPr>
          <p:nvPr/>
        </p:nvSpPr>
        <p:spPr bwMode="auto">
          <a:xfrm>
            <a:off x="812800" y="3581400"/>
            <a:ext cx="609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it-IT" sz="28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03532" name="Picture 12" descr="Posizione sedu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3063" y="3276600"/>
            <a:ext cx="3687762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57158" y="214290"/>
            <a:ext cx="4394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</a:t>
            </a:r>
            <a:r>
              <a:rPr lang="it-IT" sz="3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Life </a:t>
            </a:r>
            <a:r>
              <a:rPr lang="it-IT" sz="32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endParaRPr lang="it-IT" sz="3200" b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" name="Picture 3" descr="C:\Documents and Settings\lucchini-36377.HSG\Impostazioni locali\Temporary Internet Files\Content.IE5\UXN02Z3T\MCj0432602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1429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9" name="Text Box 5"/>
          <p:cNvSpPr txBox="1">
            <a:spLocks noChangeArrowheads="1"/>
          </p:cNvSpPr>
          <p:nvPr/>
        </p:nvSpPr>
        <p:spPr bwMode="auto">
          <a:xfrm>
            <a:off x="2266950" y="2349500"/>
            <a:ext cx="45370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Parte pratica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ChangeArrowheads="1"/>
          </p:cNvSpPr>
          <p:nvPr/>
        </p:nvSpPr>
        <p:spPr bwMode="auto">
          <a:xfrm>
            <a:off x="214282" y="1500174"/>
            <a:ext cx="86693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1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Situazioni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687109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Situazioni particolari</a:t>
            </a:r>
          </a:p>
        </p:txBody>
      </p:sp>
      <p:sp>
        <p:nvSpPr>
          <p:cNvPr id="687110" name="Rectangle 6"/>
          <p:cNvSpPr>
            <a:spLocks noChangeArrowheads="1"/>
          </p:cNvSpPr>
          <p:nvPr/>
        </p:nvSpPr>
        <p:spPr bwMode="auto">
          <a:xfrm>
            <a:off x="642910" y="1142984"/>
            <a:ext cx="7993063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Innanzitutto sarà opportuno distinguere cosa intendiamo per </a:t>
            </a:r>
            <a:r>
              <a:rPr lang="it-IT" sz="2800" dirty="0">
                <a:solidFill>
                  <a:srgbClr val="FFFF00"/>
                </a:solidFill>
                <a:cs typeface="Times New Roman" pitchFamily="18" charset="0"/>
              </a:rPr>
              <a:t>pronto soccorso</a:t>
            </a:r>
            <a:r>
              <a:rPr lang="it-IT" sz="2800" b="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e cosa per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it-IT" sz="2800" dirty="0">
                <a:solidFill>
                  <a:srgbClr val="FF0000"/>
                </a:solidFill>
                <a:cs typeface="Times New Roman" pitchFamily="18" charset="0"/>
              </a:rPr>
              <a:t>primo soccorso</a:t>
            </a:r>
            <a:r>
              <a:rPr lang="it-IT" sz="2800" b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Il </a:t>
            </a:r>
            <a:r>
              <a:rPr lang="it-IT" sz="2800" dirty="0">
                <a:solidFill>
                  <a:srgbClr val="FFFF00"/>
                </a:solidFill>
                <a:cs typeface="Times New Roman" pitchFamily="18" charset="0"/>
              </a:rPr>
              <a:t>pronto soccorso</a:t>
            </a:r>
            <a:r>
              <a:rPr lang="it-IT" sz="2800" b="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è l'intervento prestato dal </a:t>
            </a:r>
            <a:r>
              <a:rPr lang="it-IT" sz="2800" b="0" dirty="0" smtClean="0">
                <a:solidFill>
                  <a:srgbClr val="FFFFFF"/>
                </a:solidFill>
                <a:cs typeface="Times New Roman" pitchFamily="18" charset="0"/>
              </a:rPr>
              <a:t>personale </a:t>
            </a: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sanitario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 dirty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Il </a:t>
            </a:r>
            <a:r>
              <a:rPr lang="it-IT" sz="2800" dirty="0">
                <a:solidFill>
                  <a:srgbClr val="FF0000"/>
                </a:solidFill>
                <a:cs typeface="Times New Roman" pitchFamily="18" charset="0"/>
              </a:rPr>
              <a:t>primo soccorso</a:t>
            </a:r>
            <a:r>
              <a:rPr lang="it-IT" sz="2800" b="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è l'aiuto dato al soggetto 	infortunato da personale non qualificato,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	in attesa di intervento specializzato</a:t>
            </a:r>
            <a:endParaRPr lang="it-IT" sz="2800" b="0" dirty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115141" name="Rectangle 5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Interventi specifici di Primo Soccorso</a:t>
            </a:r>
          </a:p>
        </p:txBody>
      </p:sp>
      <p:sp>
        <p:nvSpPr>
          <p:cNvPr id="1115142" name="Rectangle 6"/>
          <p:cNvSpPr>
            <a:spLocks noChangeArrowheads="1"/>
          </p:cNvSpPr>
          <p:nvPr/>
        </p:nvSpPr>
        <p:spPr bwMode="auto">
          <a:xfrm>
            <a:off x="609600" y="2438400"/>
            <a:ext cx="7993063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Gli interventi specifici di primo soccorso si possono avere per :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patologie di natura medica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patologie di natura traumatica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541338" y="2386039"/>
            <a:ext cx="819626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/>
            </a:r>
            <a:b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it-IT" sz="2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it-IT" sz="24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88133" name="Rectangle 5"/>
          <p:cNvSpPr>
            <a:spLocks noChangeArrowheads="1"/>
          </p:cNvSpPr>
          <p:nvPr/>
        </p:nvSpPr>
        <p:spPr bwMode="auto">
          <a:xfrm>
            <a:off x="271463" y="328639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Situazioni particolari</a:t>
            </a: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541338" y="1319239"/>
            <a:ext cx="7993062" cy="5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3200">
                <a:solidFill>
                  <a:srgbClr val="FFFF00"/>
                </a:solidFill>
                <a:cs typeface="Times New Roman" pitchFamily="18" charset="0"/>
              </a:rPr>
              <a:t>			EVENTI MEDICI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lo shock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dolore toracico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l'insufficienza respiratoria</a:t>
            </a:r>
            <a:r>
              <a:rPr lang="it-IT" sz="2800" b="0">
                <a:solidFill>
                  <a:srgbClr val="FFFFFF"/>
                </a:solidFill>
              </a:rPr>
              <a:t>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3200">
                <a:solidFill>
                  <a:srgbClr val="FFFF00"/>
                </a:solidFill>
              </a:rPr>
              <a:t>		 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3200">
                <a:solidFill>
                  <a:srgbClr val="FFFF00"/>
                </a:solidFill>
              </a:rPr>
              <a:t>		   EVENTI TRAUMATICI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la folgorazione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le emorragie gravi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le ustioni estese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</a:rPr>
              <a:t> fratture ossee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5159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Interventi specifici di Primo Soccorso</a:t>
            </a:r>
          </a:p>
        </p:txBody>
      </p:sp>
      <p:sp>
        <p:nvSpPr>
          <p:cNvPr id="451591" name="Rectangle 7"/>
          <p:cNvSpPr>
            <a:spLocks noChangeArrowheads="1"/>
          </p:cNvSpPr>
          <p:nvPr/>
        </p:nvSpPr>
        <p:spPr bwMode="auto">
          <a:xfrm>
            <a:off x="609600" y="1447800"/>
            <a:ext cx="7993063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Sono patologie di natura medica :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l‘Angina Pectoris e l‘ Infarto</a:t>
            </a:r>
            <a:r>
              <a:rPr lang="it-IT" sz="2800" b="0">
                <a:solidFill>
                  <a:srgbClr val="FFFFFF"/>
                </a:solidFill>
              </a:rPr>
              <a:t> Miocardico Acuto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le Intossicazioni e gli Avvelenamenti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il Colpo di Calore e l‘Assideramento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l‘Epilessia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l‘Urgenza Diabetica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lo Shock e lo Svenimento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l‘ Insufficienza  Respiratoria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52614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Interventi specifici di Primo Soccorso</a:t>
            </a:r>
          </a:p>
        </p:txBody>
      </p:sp>
      <p:sp>
        <p:nvSpPr>
          <p:cNvPr id="452615" name="Rectangle 7"/>
          <p:cNvSpPr>
            <a:spLocks noChangeArrowheads="1"/>
          </p:cNvSpPr>
          <p:nvPr/>
        </p:nvSpPr>
        <p:spPr bwMode="auto">
          <a:xfrm>
            <a:off x="609600" y="1447800"/>
            <a:ext cx="7993063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Sono patologie di natura traumatica :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le ferite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le emorragie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 corpi estranei oculari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la folgorazione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le ustioni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 traumi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ChangeArrowheads="1"/>
          </p:cNvSpPr>
          <p:nvPr/>
        </p:nvSpPr>
        <p:spPr bwMode="auto">
          <a:xfrm>
            <a:off x="971550" y="5084763"/>
            <a:ext cx="764381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Sostegno delle funzioni vitali di base</a:t>
            </a:r>
          </a:p>
        </p:txBody>
      </p:sp>
      <p:sp>
        <p:nvSpPr>
          <p:cNvPr id="960515" name="Rectangle 3"/>
          <p:cNvSpPr>
            <a:spLocks noChangeArrowheads="1"/>
          </p:cNvSpPr>
          <p:nvPr/>
        </p:nvSpPr>
        <p:spPr bwMode="auto">
          <a:xfrm>
            <a:off x="2166938" y="762000"/>
            <a:ext cx="5036255" cy="291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Font typeface="Monotype Sorts" pitchFamily="2" charset="2"/>
              <a:buNone/>
            </a:pPr>
            <a:r>
              <a:rPr lang="it-IT" sz="2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BLS</a:t>
            </a:r>
          </a:p>
        </p:txBody>
      </p:sp>
      <p:sp>
        <p:nvSpPr>
          <p:cNvPr id="960516" name="Rectangle 4"/>
          <p:cNvSpPr>
            <a:spLocks noChangeArrowheads="1"/>
          </p:cNvSpPr>
          <p:nvPr/>
        </p:nvSpPr>
        <p:spPr bwMode="auto">
          <a:xfrm>
            <a:off x="2573338" y="3733800"/>
            <a:ext cx="42354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it-IT" sz="32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(Basic Life Support)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5363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L’Angina Pectoris</a:t>
            </a:r>
          </a:p>
        </p:txBody>
      </p:sp>
      <p:sp>
        <p:nvSpPr>
          <p:cNvPr id="453639" name="Rectangle 7"/>
          <p:cNvSpPr>
            <a:spLocks noChangeArrowheads="1"/>
          </p:cNvSpPr>
          <p:nvPr/>
        </p:nvSpPr>
        <p:spPr bwMode="auto">
          <a:xfrm>
            <a:off x="609600" y="1447800"/>
            <a:ext cx="7993063" cy="649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L'angina pectoris si presenta molto spesso in seguito ad eccessiva attività fisica, fumo, pasti copiosi, esposizioni al freddo, assunzione incongrua di sostanze eccitanti, situazioni di stress e crisi di ansia</a:t>
            </a:r>
            <a:r>
              <a:rPr lang="it-IT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marL="1335088" lvl="1" indent="-877888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Angina pectoris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A9BB-D4E2-4F3B-B930-F98FD4E4CCE0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1427458" name="Picture 2"/>
          <p:cNvPicPr>
            <a:picLocks noChangeAspect="1" noChangeArrowheads="1"/>
          </p:cNvPicPr>
          <p:nvPr/>
        </p:nvPicPr>
        <p:blipFill>
          <a:blip r:embed="rId2"/>
          <a:srcRect l="27857" t="25000" r="31429" b="31429"/>
          <a:stretch>
            <a:fillRect/>
          </a:stretch>
        </p:blipFill>
        <p:spPr bwMode="auto">
          <a:xfrm>
            <a:off x="714348" y="2357430"/>
            <a:ext cx="3500462" cy="285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27459" name="Picture 3"/>
          <p:cNvPicPr>
            <a:picLocks noChangeAspect="1" noChangeArrowheads="1"/>
          </p:cNvPicPr>
          <p:nvPr/>
        </p:nvPicPr>
        <p:blipFill>
          <a:blip r:embed="rId3"/>
          <a:srcRect l="28036" t="26429" r="29643" b="32143"/>
          <a:stretch>
            <a:fillRect/>
          </a:stretch>
        </p:blipFill>
        <p:spPr bwMode="auto">
          <a:xfrm>
            <a:off x="4714876" y="2357430"/>
            <a:ext cx="3929090" cy="2884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2E0C-35CE-4B70-B2BB-A4DF14E5BC6C}" type="slidenum">
              <a:rPr lang="en-US"/>
              <a:pPr/>
              <a:t>92</a:t>
            </a:fld>
            <a:endParaRPr lang="en-US"/>
          </a:p>
        </p:txBody>
      </p:sp>
      <p:sp>
        <p:nvSpPr>
          <p:cNvPr id="1389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1389572" name="Rectangle 4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L’Angina Pectoris</a:t>
            </a:r>
          </a:p>
        </p:txBody>
      </p:sp>
      <p:sp>
        <p:nvSpPr>
          <p:cNvPr id="1389573" name="Rectangle 5"/>
          <p:cNvSpPr>
            <a:spLocks noChangeArrowheads="1"/>
          </p:cNvSpPr>
          <p:nvPr/>
        </p:nvSpPr>
        <p:spPr bwMode="auto">
          <a:xfrm>
            <a:off x="284163" y="620713"/>
            <a:ext cx="8859837" cy="808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000" b="0">
              <a:solidFill>
                <a:srgbClr val="FFFFFF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Nell'angina pectoris i sintomi sono  :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dolore retrosternale che s'irradia verso :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uno o entrambi gli arti superiori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collo, mascella e mandibola;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parte superiore della schiena e dell'addome</a:t>
            </a: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AutoNum type="arabicPeriod"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nausea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dolore, non influenzato dal respiro, della durata di 3-5 min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respiro corto e affannoso</a:t>
            </a: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marL="1335088" lvl="1" indent="-877888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E173-F952-4FDD-9067-0CE15BD4DFDC}" type="slidenum">
              <a:rPr lang="en-US"/>
              <a:pPr/>
              <a:t>93</a:t>
            </a:fld>
            <a:endParaRPr lang="en-US"/>
          </a:p>
        </p:txBody>
      </p:sp>
      <p:sp>
        <p:nvSpPr>
          <p:cNvPr id="136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6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649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7786711" cy="5840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5466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L’angina pectoris</a:t>
            </a: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609600" y="1447800"/>
            <a:ext cx="7993063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Nell'angina pectoris il primo soccorso dovrà essere rivolto a: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mantenere calmo il soggetto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mettere il soggetto in posizione di riposo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informarsi se il soggetto ha assunto farmaci del tipo nitroderivati (es. trinitrina)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trasportare in ospedale per le opportune terapie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5568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L’angina pectoris e l’infarto</a:t>
            </a:r>
          </a:p>
        </p:txBody>
      </p:sp>
      <p:sp>
        <p:nvSpPr>
          <p:cNvPr id="455687" name="Rectangle 7"/>
          <p:cNvSpPr>
            <a:spLocks noChangeArrowheads="1"/>
          </p:cNvSpPr>
          <p:nvPr/>
        </p:nvSpPr>
        <p:spPr bwMode="auto">
          <a:xfrm>
            <a:off x="428596" y="1447800"/>
            <a:ext cx="842968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L'infarto si manifesta con un dolore toracico tipico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 di norma al centro del torace e dietro lo sterno</a:t>
            </a:r>
            <a:r>
              <a:rPr lang="it-IT" sz="2800" b="0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 di durata, in genere, superiore a venti minuti</a:t>
            </a:r>
            <a:r>
              <a:rPr lang="it-IT" sz="2800" b="0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 dirty="0">
                <a:solidFill>
                  <a:srgbClr val="FFFFFF"/>
                </a:solidFill>
                <a:cs typeface="Times New Roman" pitchFamily="18" charset="0"/>
              </a:rPr>
              <a:t> intenso e con irradiazioni al collo, alla mandibola, agli arti superiori ed all'addome</a:t>
            </a:r>
            <a:endParaRPr lang="it-IT" sz="2800" b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 dirty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63878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L’angina pectoris e l’infarto</a:t>
            </a:r>
          </a:p>
        </p:txBody>
      </p:sp>
      <p:sp>
        <p:nvSpPr>
          <p:cNvPr id="463879" name="Rectangle 7"/>
          <p:cNvSpPr>
            <a:spLocks noChangeArrowheads="1"/>
          </p:cNvSpPr>
          <p:nvPr/>
        </p:nvSpPr>
        <p:spPr bwMode="auto">
          <a:xfrm>
            <a:off x="609600" y="1447800"/>
            <a:ext cx="8177242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Il soggetto con infarto Miocardico può presentare 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difficoltà respiratoria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ansia, irritabilità, angoscia, malessere generale, vomito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sensazione di svenimento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sudorazione fredda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64902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L’angina pectoris e l’infarto</a:t>
            </a:r>
          </a:p>
        </p:txBody>
      </p:sp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Il soggetto infartuato può presentare i segni dello shock :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polso frequente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pressione arteriosa bassa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sudorazione fredda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pallore</a:t>
            </a:r>
            <a:r>
              <a:rPr lang="it-IT" sz="2800" b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perdita di coscienza</a:t>
            </a: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65926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L’angina pectoris e l’infarto</a:t>
            </a:r>
          </a:p>
        </p:txBody>
      </p:sp>
      <p:sp>
        <p:nvSpPr>
          <p:cNvPr id="465927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465929" name="Rectangle 9"/>
          <p:cNvSpPr>
            <a:spLocks noChangeArrowheads="1"/>
          </p:cNvSpPr>
          <p:nvPr/>
        </p:nvSpPr>
        <p:spPr bwMode="auto">
          <a:xfrm>
            <a:off x="541338" y="1981200"/>
            <a:ext cx="7383462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 L'infarto può evolvere nell'arresto cardiaco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US" sz="2800" b="0">
                <a:solidFill>
                  <a:srgbClr val="FFFFFF"/>
                </a:solidFill>
                <a:cs typeface="Times New Roman" pitchFamily="18" charset="0"/>
              </a:rPr>
              <a:t> La terapia d'urgenza cambia a seconda se nell'infarto il soggetto ha perso o meno conoscenza</a:t>
            </a:r>
            <a:endParaRPr lang="en-US" sz="2800" b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338" y="2362200"/>
            <a:ext cx="8196262" cy="4267200"/>
          </a:xfrm>
        </p:spPr>
        <p:txBody>
          <a:bodyPr/>
          <a:lstStyle/>
          <a:p>
            <a:pPr algn="l"/>
            <a:r>
              <a:rPr lang="it-IT" sz="24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4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800">
                <a:solidFill>
                  <a:srgbClr val="FFFFFF"/>
                </a:solidFill>
                <a:cs typeface="Times New Roman" pitchFamily="18" charset="0"/>
              </a:rPr>
              <a:t/>
            </a:r>
            <a:br>
              <a:rPr lang="it-IT" sz="2800">
                <a:solidFill>
                  <a:srgbClr val="FFFFFF"/>
                </a:solidFill>
                <a:cs typeface="Times New Roman" pitchFamily="18" charset="0"/>
              </a:rPr>
            </a:br>
            <a:r>
              <a:rPr lang="it-IT" sz="2400">
                <a:solidFill>
                  <a:srgbClr val="FFFFFF"/>
                </a:solidFill>
              </a:rPr>
              <a:t/>
            </a:r>
            <a:br>
              <a:rPr lang="it-IT" sz="2400">
                <a:solidFill>
                  <a:srgbClr val="FFFFFF"/>
                </a:solidFill>
              </a:rPr>
            </a:b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466950" name="Rectangle 6"/>
          <p:cNvSpPr>
            <a:spLocks noChangeArrowheads="1"/>
          </p:cNvSpPr>
          <p:nvPr/>
        </p:nvSpPr>
        <p:spPr bwMode="auto">
          <a:xfrm>
            <a:off x="271463" y="304800"/>
            <a:ext cx="86693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lang="it-IT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L’angina pectoris e l’infarto</a:t>
            </a:r>
          </a:p>
        </p:txBody>
      </p:sp>
      <p:sp>
        <p:nvSpPr>
          <p:cNvPr id="466951" name="Rectangle 7"/>
          <p:cNvSpPr>
            <a:spLocks noChangeArrowheads="1"/>
          </p:cNvSpPr>
          <p:nvPr/>
        </p:nvSpPr>
        <p:spPr bwMode="auto">
          <a:xfrm>
            <a:off x="609600" y="1219200"/>
            <a:ext cx="8196263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2800" b="0">
              <a:solidFill>
                <a:srgbClr val="FFFFFF"/>
              </a:solidFill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>
              <a:solidFill>
                <a:schemeClr val="tx1"/>
              </a:solidFill>
            </a:endParaRPr>
          </a:p>
        </p:txBody>
      </p:sp>
      <p:sp>
        <p:nvSpPr>
          <p:cNvPr id="466952" name="Rectangle 8"/>
          <p:cNvSpPr>
            <a:spLocks noChangeArrowheads="1"/>
          </p:cNvSpPr>
          <p:nvPr/>
        </p:nvSpPr>
        <p:spPr bwMode="auto">
          <a:xfrm>
            <a:off x="541338" y="1524000"/>
            <a:ext cx="7383462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Nel soggetto privo di conoscienza si dovrà: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slacciare le cinture e allentare gli abiti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aprire e mantenere pervie le vie aeree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eseguire la rianimazione cardiopolmonare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controllare i segni vitali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it-IT" sz="2800" b="0">
                <a:solidFill>
                  <a:srgbClr val="FFFFFF"/>
                </a:solidFill>
                <a:cs typeface="Times New Roman" pitchFamily="18" charset="0"/>
              </a:rPr>
              <a:t> ospedalizzare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endParaRPr lang="en-US" sz="2800" b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2800" b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G2">
  <a:themeElements>
    <a:clrScheme name="OSG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40000"/>
          </a:spcBef>
          <a:spcAft>
            <a:spcPct val="0"/>
          </a:spcAft>
          <a:buClr>
            <a:srgbClr val="FF9900"/>
          </a:buClr>
          <a:buSzTx/>
          <a:buFont typeface="Monotype Sorts" pitchFamily="2" charset="2"/>
          <a:buChar char="3"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40000"/>
          </a:spcBef>
          <a:spcAft>
            <a:spcPct val="0"/>
          </a:spcAft>
          <a:buClr>
            <a:srgbClr val="FF9900"/>
          </a:buClr>
          <a:buSzTx/>
          <a:buFont typeface="Monotype Sorts" pitchFamily="2" charset="2"/>
          <a:buChar char="3"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SG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G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G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G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G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G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G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Theme">
  <a:themeElements>
    <a:clrScheme name="Custom Theme 3">
      <a:dk1>
        <a:srgbClr val="000000"/>
      </a:dk1>
      <a:lt1>
        <a:srgbClr val="99CC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CAE2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40000"/>
          </a:spcBef>
          <a:spcAft>
            <a:spcPct val="0"/>
          </a:spcAft>
          <a:buClr>
            <a:srgbClr val="FF9900"/>
          </a:buClr>
          <a:buSzTx/>
          <a:buFont typeface="Monotype Sorts" pitchFamily="2" charset="2"/>
          <a:buChar char="3"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40000"/>
          </a:spcBef>
          <a:spcAft>
            <a:spcPct val="0"/>
          </a:spcAft>
          <a:buClr>
            <a:srgbClr val="FF9900"/>
          </a:buClr>
          <a:buSzTx/>
          <a:buFont typeface="Monotype Sorts" pitchFamily="2" charset="2"/>
          <a:buChar char="3"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ustom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Theme 2">
        <a:dk1>
          <a:srgbClr val="000000"/>
        </a:dk1>
        <a:lt1>
          <a:srgbClr val="CCEC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E2F4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Theme 3">
        <a:dk1>
          <a:srgbClr val="000000"/>
        </a:dk1>
        <a:lt1>
          <a:srgbClr val="99CC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CAE2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ma981di">
  <a:themeElements>
    <a:clrScheme name="">
      <a:dk1>
        <a:srgbClr val="919191"/>
      </a:dk1>
      <a:lt1>
        <a:srgbClr val="FFFFFF"/>
      </a:lt1>
      <a:dk2>
        <a:srgbClr val="063DE8"/>
      </a:dk2>
      <a:lt2>
        <a:srgbClr val="FAFD00"/>
      </a:lt2>
      <a:accent1>
        <a:srgbClr val="FBFCFF"/>
      </a:accent1>
      <a:accent2>
        <a:srgbClr val="00AE00"/>
      </a:accent2>
      <a:accent3>
        <a:srgbClr val="AAAFF2"/>
      </a:accent3>
      <a:accent4>
        <a:srgbClr val="DADADA"/>
      </a:accent4>
      <a:accent5>
        <a:srgbClr val="FDFDFF"/>
      </a:accent5>
      <a:accent6>
        <a:srgbClr val="009D00"/>
      </a:accent6>
      <a:hlink>
        <a:srgbClr val="FC0128"/>
      </a:hlink>
      <a:folHlink>
        <a:srgbClr val="FFFFFF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a981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a981d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a981d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a981d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a981d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a981d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a981d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SG2">
  <a:themeElements>
    <a:clrScheme name="OSG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40000"/>
          </a:spcBef>
          <a:spcAft>
            <a:spcPct val="0"/>
          </a:spcAft>
          <a:buClr>
            <a:srgbClr val="FF9900"/>
          </a:buClr>
          <a:buSzTx/>
          <a:buFont typeface="Monotype Sorts" pitchFamily="2" charset="2"/>
          <a:buChar char="3"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40000"/>
          </a:spcBef>
          <a:spcAft>
            <a:spcPct val="0"/>
          </a:spcAft>
          <a:buClr>
            <a:srgbClr val="FF9900"/>
          </a:buClr>
          <a:buSzTx/>
          <a:buFont typeface="Monotype Sorts" pitchFamily="2" charset="2"/>
          <a:buChar char="3"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SG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G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G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G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G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G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G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Office\Modelli\Strutture\OSG2.pot</Template>
  <TotalTime>5915</TotalTime>
  <Words>5376</Words>
  <Application>Microsoft Office PowerPoint</Application>
  <PresentationFormat>Presentazione su schermo (4:3)</PresentationFormat>
  <Paragraphs>1975</Paragraphs>
  <Slides>191</Slides>
  <Notes>24</Notes>
  <HiddenSlides>0</HiddenSlides>
  <MMClips>1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191</vt:i4>
      </vt:variant>
    </vt:vector>
  </HeadingPairs>
  <TitlesOfParts>
    <vt:vector size="197" baseType="lpstr">
      <vt:lpstr>OSG2</vt:lpstr>
      <vt:lpstr>Custom Theme</vt:lpstr>
      <vt:lpstr>1_Sma981di</vt:lpstr>
      <vt:lpstr>2_OSG2</vt:lpstr>
      <vt:lpstr>PhotoSuite Image</vt:lpstr>
      <vt:lpstr>CorelPhotoPaint.Image.9</vt:lpstr>
      <vt:lpstr>Corso di  Primo Soccorso </vt:lpstr>
      <vt:lpstr>    </vt:lpstr>
      <vt:lpstr>    </vt:lpstr>
      <vt:lpstr>Presentazione standard di PowerPoint</vt:lpstr>
      <vt:lpstr>Presentazione standard di PowerPoint</vt:lpstr>
      <vt:lpstr>    </vt:lpstr>
      <vt:lpstr>    </vt:lpstr>
      <vt:lpstr>Presentazione standard di PowerPoint</vt:lpstr>
      <vt:lpstr>Presentazione standard di PowerPoint</vt:lpstr>
      <vt:lpstr>Presentazione standard di PowerPoint</vt:lpstr>
      <vt:lpstr>Qualità di vita :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Assenza di flusso ematico ( no O2 )</vt:lpstr>
      <vt:lpstr>Assenza di flusso ematico ( no O2 )</vt:lpstr>
      <vt:lpstr>Presentazione standard di PowerPoint</vt:lpstr>
      <vt:lpstr>Presentazione standard di PowerPoint</vt:lpstr>
      <vt:lpstr>Presentazione standard di PowerPoint</vt:lpstr>
      <vt:lpstr>L’arresto cardiaco :  </vt:lpstr>
      <vt:lpstr>Cause di assenza di circolo :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</vt:lpstr>
      <vt:lpstr>    </vt:lpstr>
      <vt:lpstr>    </vt:lpstr>
      <vt:lpstr>    </vt:lpstr>
      <vt:lpstr>    </vt:lpstr>
      <vt:lpstr>Presentazione standard di PowerPoint</vt:lpstr>
      <vt:lpstr>Presentazione standard di PowerPoint</vt:lpstr>
      <vt:lpstr>    </vt:lpstr>
      <vt:lpstr>    </vt:lpstr>
      <vt:lpstr>    </vt:lpstr>
      <vt:lpstr>    </vt:lpstr>
      <vt:lpstr>    </vt:lpstr>
      <vt:lpstr>    </vt:lpstr>
      <vt:lpstr>    </vt:lpstr>
      <vt:lpstr>Presentazione standard di PowerPoint</vt:lpstr>
      <vt:lpstr>    </vt:lpstr>
      <vt:lpstr>Presentazione standard di PowerPoint</vt:lpstr>
      <vt:lpstr>    </vt:lpstr>
      <vt:lpstr>    </vt:lpstr>
      <vt:lpstr>Respiro di sicurezza</vt:lpstr>
      <vt:lpstr>Bocca a bocca :</vt:lpstr>
      <vt:lpstr>Altri strumenti per ventilare l’infortunato</vt:lpstr>
      <vt:lpstr>Presentazione standard di PowerPoint</vt:lpstr>
      <vt:lpstr>Presentazione standard di PowerPoint</vt:lpstr>
      <vt:lpstr>CHAIN OF SURVIVAL</vt:lpstr>
      <vt:lpstr>Presentazione standard di PowerPoint</vt:lpstr>
      <vt:lpstr>Presentazione standard di PowerPoint</vt:lpstr>
      <vt:lpstr>Approccio sicuro</vt:lpstr>
      <vt:lpstr>CHECK RESPONSE</vt:lpstr>
      <vt:lpstr>Chiama aiuto</vt:lpstr>
      <vt:lpstr>30 COMPRESSIONI TORACICHE</vt:lpstr>
      <vt:lpstr>Compressioni toraciche</vt:lpstr>
      <vt:lpstr>Presentazione standard di PowerPoint</vt:lpstr>
      <vt:lpstr>Presentazione standard di PowerPoint</vt:lpstr>
      <vt:lpstr>Defibrillazione </vt:lpstr>
      <vt:lpstr>Presentazione standard di PowerPoint</vt:lpstr>
      <vt:lpstr>Collegare le piastre</vt:lpstr>
      <vt:lpstr>Tutti lontani !</vt:lpstr>
      <vt:lpstr>Shock indicato</vt:lpstr>
      <vt:lpstr>Dopo lo shock erogato se no attività elettrica CPR 30:2 ( soccorritori)</vt:lpstr>
      <vt:lpstr>Presentazione standard di PowerPoint</vt:lpstr>
      <vt:lpstr>Presentazione standard di PowerPoint</vt:lpstr>
      <vt:lpstr>    </vt:lpstr>
      <vt:lpstr>    </vt:lpstr>
      <vt:lpstr>    </vt:lpstr>
      <vt:lpstr>    </vt:lpstr>
      <vt:lpstr>Ostruzione vie aeree - adulto</vt:lpstr>
      <vt:lpstr>    </vt:lpstr>
      <vt:lpstr>Se riprende l’attività :  posizione laterale di sicurezza</vt:lpstr>
      <vt:lpstr>Presentazione standard di PowerPoint</vt:lpstr>
      <vt:lpstr>    </vt:lpstr>
      <vt:lpstr>    </vt:lpstr>
      <vt:lpstr>Presentazione standard di PowerPoint</vt:lpstr>
      <vt:lpstr>Presentazione standard di PowerPoint</vt:lpstr>
      <vt:lpstr>    </vt:lpstr>
      <vt:lpstr>    </vt:lpstr>
      <vt:lpstr>Presentazione standard di PowerPoint</vt:lpstr>
      <vt:lpstr>    </vt:lpstr>
      <vt:lpstr>    </vt:lpstr>
      <vt:lpstr>    </vt:lpstr>
      <vt:lpstr>Angina pectoris</vt:lpstr>
      <vt:lpstr>    </vt:lpstr>
      <vt:lpstr>Presentazione standard di PowerPoint</vt:lpstr>
      <vt:lpstr>    </vt:lpstr>
      <vt:lpstr>    </vt:lpstr>
      <vt:lpstr>    </vt:lpstr>
      <vt:lpstr>    </vt:lpstr>
      <vt:lpstr>    </vt:lpstr>
      <vt:lpstr>    </vt:lpstr>
      <vt:lpstr>    </vt:lpstr>
      <vt:lpstr>L’infarto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SMART</dc:title>
  <dc:creator>ALBERTO LUCCHINI</dc:creator>
  <cp:lastModifiedBy>Marco</cp:lastModifiedBy>
  <cp:revision>174</cp:revision>
  <cp:lastPrinted>1999-07-03T14:19:03Z</cp:lastPrinted>
  <dcterms:created xsi:type="dcterms:W3CDTF">1999-06-28T19:40:16Z</dcterms:created>
  <dcterms:modified xsi:type="dcterms:W3CDTF">2014-10-24T11:35:02Z</dcterms:modified>
</cp:coreProperties>
</file>