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75463" cy="100028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F40421-3968-83D1-27AE-1A558CB60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002175C-8135-1EAF-35AE-1EFF3A816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86CC3C-D2A7-B5C6-E6CA-D2EC78AEE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B8FD17-EBF6-4563-536D-71F93DA0B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3EEA57-B817-D096-971D-73E13E851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755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D08B8F-369E-0537-5ECF-3E7CC62C6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3752B9A-D5E7-6D3C-0E4E-BC028F0E5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03E2EC-8748-1D6C-6453-77090784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E1A196-AF40-16D3-CDA4-2D58944A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F4ADC7-2450-3653-6756-5E74E517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31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9613088-8B82-59B0-562C-1FA9BC8D99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3BB3C90-BF20-49F5-391F-51F14E0C3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508B0E-BF96-F87A-6EE3-78D6D9C5A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3D4F13-EEFC-74F7-976A-70D9C9169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E67124-A0AE-D37E-EC74-6AEF57766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65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314E5C-D337-A70F-4910-ECD91019F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9ED540-D51A-46BA-28D8-D4D59884E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E28CE0-6EA4-78BF-9C58-CF2763228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E91224-16CF-5EFB-F7BE-375FDF71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DC7C54-5D33-C00E-9EFE-C08B2AB6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209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59F4B9-351B-D4B2-64B6-AB6EBA0C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35AD9E-D37D-31F3-437A-5B58B1655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A180E1-36DC-3A5B-770B-42316155E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C3ED47-4E3B-2D73-8E3D-11BAC4C11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C69A61-4B23-0555-9084-79D210B26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61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380411-7175-E9CA-8F94-23D8EC5B8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53C837-F428-2D99-7F64-4EBFBD2BAF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0A1A5D3-8640-3B7B-D524-86ACC2ACA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9D5A9A-3D01-F9D0-E36A-339A66879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C864EBB-AE59-D595-74F3-C4807F33A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9BDA21-912B-6714-BDDC-739FCFDAC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032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5E05B9-ADD8-8B1D-0BC5-F108E9EE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55906C-B24A-B846-4FD5-3CACDB48F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29E522B-C5F6-67CF-48F3-5ED335706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0ECCF6-A315-B7FD-625D-81A461590D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0D9B713-9F8A-60CB-1353-3D5B56C517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9D33D04-2907-A210-845F-181AAA81D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BDE78B9-55A2-D0A5-B0B6-04444C32F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56998D4-FD8F-2A8A-A557-B3D6AF0E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852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3C1584-B3F1-FF1A-147B-88F801BC1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0F97C0-5641-594F-7BC9-2E746A78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B780CB4-C3C5-AB3F-DC93-68C59E0F6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86F88CA-B51A-AC44-AEB1-5C5F07E6A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79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2F963B2-DEA7-D02D-BE77-92DCD832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4484C6F-E04C-6F56-F9B0-663FDA51E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1D0FB4-7C38-3485-3117-DD87B521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595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2B74E5-11DE-9920-A653-057B234D5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AEED77-9378-F9EF-4A36-77BFB5EEA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2E5A71-7D83-F3C3-1E4D-A4B9A5190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2F00DF0-6A9B-C2EF-7DEE-BF6D4161F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5936532-DB2D-1EA4-09B0-9E57D8A15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762193A-AE96-B2B8-B6C3-3A8639F51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105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441967-9BD9-7726-50AF-5790415F1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A1FB42A-9660-F1C9-6A55-8E88108898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5A6D035-04B5-7EE9-E575-EA376A3F46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78876AB-8151-908C-C243-FBF2308C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F64988E-CB0E-60F8-1131-42843FE79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DB88D05-30E0-9B74-25BD-620F5464F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6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714951B-1B53-1A9E-94A9-0C524CE7A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E4D4BF-FA73-B732-8FFA-A8BAE7BB4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7B3C9A-7847-CF33-3FD4-B2917B7D86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F639D7-0274-4B5E-B74E-F2E698E4172E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D27314-B47F-B5AF-540C-5D3636392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198A38-EB18-BB57-2DAB-9A24B8DF7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4C1F83-D0A4-4199-8621-8F313052BC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2386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 descr="Immagine che contiene testo, diagramma, schermata, linea&#10;&#10;Il contenuto generato dall'IA potrebbe non essere corretto.">
            <a:extLst>
              <a:ext uri="{FF2B5EF4-FFF2-40B4-BE49-F238E27FC236}">
                <a16:creationId xmlns:a16="http://schemas.microsoft.com/office/drawing/2014/main" id="{882FB2C0-F2AC-4B4F-C433-2DE1A6D089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382491" cy="6858000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02F7032F-07D9-EAA3-253F-8230BE28E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8500" y="1058983"/>
            <a:ext cx="1087981" cy="1227466"/>
          </a:xfrm>
          <a:prstGeom prst="rect">
            <a:avLst/>
          </a:prstGeom>
        </p:spPr>
      </p:pic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D758BF60-138D-982E-E4AF-E14A900FE3EE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9305925" y="1672716"/>
            <a:ext cx="532575" cy="537084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Immagine 23">
            <a:extLst>
              <a:ext uri="{FF2B5EF4-FFF2-40B4-BE49-F238E27FC236}">
                <a16:creationId xmlns:a16="http://schemas.microsoft.com/office/drawing/2014/main" id="{17D5E790-1E2D-38FF-7E45-E45674E766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4134" y="2133600"/>
            <a:ext cx="1194593" cy="1734318"/>
          </a:xfrm>
          <a:prstGeom prst="rect">
            <a:avLst/>
          </a:prstGeom>
        </p:spPr>
      </p:pic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3181897E-8741-D164-2973-5A67AB0F3D72}"/>
              </a:ext>
            </a:extLst>
          </p:cNvPr>
          <p:cNvCxnSpPr>
            <a:cxnSpLocks/>
          </p:cNvCxnSpPr>
          <p:nvPr/>
        </p:nvCxnSpPr>
        <p:spPr>
          <a:xfrm flipH="1" flipV="1">
            <a:off x="9572212" y="2743200"/>
            <a:ext cx="1215539" cy="257559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656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CDE6C93E-5BE1-0C73-65BD-D230E7A82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97" y="0"/>
            <a:ext cx="9342657" cy="68580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2D147749-1C22-41C8-EC9B-1B5B72F02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7754" y="0"/>
            <a:ext cx="1378118" cy="704631"/>
          </a:xfrm>
          <a:prstGeom prst="rect">
            <a:avLst/>
          </a:prstGeom>
        </p:spPr>
      </p:pic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2B026D45-BF7F-383C-B35A-5666A91D4F0D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7577847" y="352316"/>
            <a:ext cx="1939907" cy="104884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Immagine 12">
            <a:extLst>
              <a:ext uri="{FF2B5EF4-FFF2-40B4-BE49-F238E27FC236}">
                <a16:creationId xmlns:a16="http://schemas.microsoft.com/office/drawing/2014/main" id="{03D2B061-0D88-4960-7346-4BB21CAE59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7754" y="809516"/>
            <a:ext cx="1378118" cy="1377922"/>
          </a:xfrm>
          <a:prstGeom prst="rect">
            <a:avLst/>
          </a:prstGeom>
        </p:spPr>
      </p:pic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AB24DC78-46D3-E659-DAC6-81F7FF9C5430}"/>
              </a:ext>
            </a:extLst>
          </p:cNvPr>
          <p:cNvCxnSpPr>
            <a:cxnSpLocks/>
          </p:cNvCxnSpPr>
          <p:nvPr/>
        </p:nvCxnSpPr>
        <p:spPr>
          <a:xfrm flipH="1" flipV="1">
            <a:off x="7675123" y="939809"/>
            <a:ext cx="1842631" cy="451246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Immagine 16">
            <a:extLst>
              <a:ext uri="{FF2B5EF4-FFF2-40B4-BE49-F238E27FC236}">
                <a16:creationId xmlns:a16="http://schemas.microsoft.com/office/drawing/2014/main" id="{64838C53-322C-474C-0319-40B9A05CBD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75528" y="2558579"/>
            <a:ext cx="1941375" cy="962665"/>
          </a:xfrm>
          <a:prstGeom prst="rect">
            <a:avLst/>
          </a:prstGeom>
        </p:spPr>
      </p:pic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D2C83A47-2831-FF1C-E0C5-75044B1B8E96}"/>
              </a:ext>
            </a:extLst>
          </p:cNvPr>
          <p:cNvCxnSpPr>
            <a:cxnSpLocks/>
          </p:cNvCxnSpPr>
          <p:nvPr/>
        </p:nvCxnSpPr>
        <p:spPr>
          <a:xfrm flipH="1" flipV="1">
            <a:off x="7957226" y="1799617"/>
            <a:ext cx="2013625" cy="126861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Immagine 23">
            <a:extLst>
              <a:ext uri="{FF2B5EF4-FFF2-40B4-BE49-F238E27FC236}">
                <a16:creationId xmlns:a16="http://schemas.microsoft.com/office/drawing/2014/main" id="{9A9BD145-42A0-CC6C-EDC4-E0DB590805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27492" y="3696357"/>
            <a:ext cx="3264508" cy="1138782"/>
          </a:xfrm>
          <a:prstGeom prst="rect">
            <a:avLst/>
          </a:prstGeom>
        </p:spPr>
      </p:pic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3E54049C-F4D7-1650-B565-E89C248AD97B}"/>
              </a:ext>
            </a:extLst>
          </p:cNvPr>
          <p:cNvCxnSpPr>
            <a:cxnSpLocks/>
          </p:cNvCxnSpPr>
          <p:nvPr/>
        </p:nvCxnSpPr>
        <p:spPr>
          <a:xfrm flipH="1" flipV="1">
            <a:off x="7412924" y="2214138"/>
            <a:ext cx="1784019" cy="1844190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Immagine 28">
            <a:extLst>
              <a:ext uri="{FF2B5EF4-FFF2-40B4-BE49-F238E27FC236}">
                <a16:creationId xmlns:a16="http://schemas.microsoft.com/office/drawing/2014/main" id="{09633377-02B8-8294-2D41-140A2336F8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46086" y="5683787"/>
            <a:ext cx="2170817" cy="729394"/>
          </a:xfrm>
          <a:prstGeom prst="rect">
            <a:avLst/>
          </a:prstGeom>
        </p:spPr>
      </p:pic>
      <p:cxnSp>
        <p:nvCxnSpPr>
          <p:cNvPr id="30" name="Connettore diritto 29">
            <a:extLst>
              <a:ext uri="{FF2B5EF4-FFF2-40B4-BE49-F238E27FC236}">
                <a16:creationId xmlns:a16="http://schemas.microsoft.com/office/drawing/2014/main" id="{1BEAE247-7A72-066C-7164-8190DA0E8546}"/>
              </a:ext>
            </a:extLst>
          </p:cNvPr>
          <p:cNvCxnSpPr>
            <a:cxnSpLocks/>
          </p:cNvCxnSpPr>
          <p:nvPr/>
        </p:nvCxnSpPr>
        <p:spPr>
          <a:xfrm flipH="1" flipV="1">
            <a:off x="6989350" y="2671338"/>
            <a:ext cx="588497" cy="655522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7990FA0A-95D6-B78A-E256-2301B12B9779}"/>
              </a:ext>
            </a:extLst>
          </p:cNvPr>
          <p:cNvCxnSpPr>
            <a:cxnSpLocks/>
            <a:stCxn id="29" idx="1"/>
          </p:cNvCxnSpPr>
          <p:nvPr/>
        </p:nvCxnSpPr>
        <p:spPr>
          <a:xfrm flipH="1" flipV="1">
            <a:off x="8547800" y="4572000"/>
            <a:ext cx="1298286" cy="1476484"/>
          </a:xfrm>
          <a:prstGeom prst="line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4685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>Gruppo Mediaset S.p.a.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Mauro Francesco Gagliardi</dc:creator>
  <cp:lastModifiedBy>Mauro Francesco Gagliardi</cp:lastModifiedBy>
  <cp:revision>1</cp:revision>
  <cp:lastPrinted>2025-03-19T21:40:13Z</cp:lastPrinted>
  <dcterms:created xsi:type="dcterms:W3CDTF">2025-03-19T21:16:44Z</dcterms:created>
  <dcterms:modified xsi:type="dcterms:W3CDTF">2025-03-19T21:44:09Z</dcterms:modified>
</cp:coreProperties>
</file>