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4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5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6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7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0" r:id="rId1"/>
  </p:sldMasterIdLst>
  <p:notesMasterIdLst>
    <p:notesMasterId r:id="rId18"/>
  </p:notesMasterIdLst>
  <p:sldIdLst>
    <p:sldId id="266" r:id="rId2"/>
    <p:sldId id="260" r:id="rId3"/>
    <p:sldId id="261" r:id="rId4"/>
    <p:sldId id="262" r:id="rId5"/>
    <p:sldId id="263" r:id="rId6"/>
    <p:sldId id="265" r:id="rId7"/>
    <p:sldId id="267" r:id="rId8"/>
    <p:sldId id="256" r:id="rId9"/>
    <p:sldId id="257" r:id="rId10"/>
    <p:sldId id="258" r:id="rId11"/>
    <p:sldId id="259" r:id="rId12"/>
    <p:sldId id="268" r:id="rId13"/>
    <p:sldId id="269" r:id="rId14"/>
    <p:sldId id="270" r:id="rId15"/>
    <p:sldId id="271" r:id="rId16"/>
    <p:sldId id="272" r:id="rId1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100" d="100"/>
          <a:sy n="100" d="100"/>
        </p:scale>
        <p:origin x="72" y="18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svg"/><Relationship Id="rId1" Type="http://schemas.openxmlformats.org/officeDocument/2006/relationships/image" Target="../media/image12.png"/><Relationship Id="rId6" Type="http://schemas.openxmlformats.org/officeDocument/2006/relationships/image" Target="../media/image17.svg"/><Relationship Id="rId5" Type="http://schemas.openxmlformats.org/officeDocument/2006/relationships/image" Target="../media/image16.png"/><Relationship Id="rId4" Type="http://schemas.openxmlformats.org/officeDocument/2006/relationships/image" Target="../media/image15.svg"/></Relationships>
</file>

<file path=ppt/diagrams/_rels/data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5.svg"/><Relationship Id="rId1" Type="http://schemas.openxmlformats.org/officeDocument/2006/relationships/image" Target="../media/image14.png"/><Relationship Id="rId4" Type="http://schemas.openxmlformats.org/officeDocument/2006/relationships/image" Target="../media/image20.sv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svg"/><Relationship Id="rId1" Type="http://schemas.openxmlformats.org/officeDocument/2006/relationships/image" Target="../media/image12.png"/><Relationship Id="rId6" Type="http://schemas.openxmlformats.org/officeDocument/2006/relationships/image" Target="../media/image17.svg"/><Relationship Id="rId5" Type="http://schemas.openxmlformats.org/officeDocument/2006/relationships/image" Target="../media/image16.png"/><Relationship Id="rId4" Type="http://schemas.openxmlformats.org/officeDocument/2006/relationships/image" Target="../media/image15.svg"/></Relationships>
</file>

<file path=ppt/diagrams/_rels/drawing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5.svg"/><Relationship Id="rId1" Type="http://schemas.openxmlformats.org/officeDocument/2006/relationships/image" Target="../media/image14.png"/><Relationship Id="rId4" Type="http://schemas.openxmlformats.org/officeDocument/2006/relationships/image" Target="../media/image20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DF46CD0-1330-4F3A-A797-79A2E7AF69B3}" type="doc">
      <dgm:prSet loTypeId="urn:microsoft.com/office/officeart/2005/8/layout/process4" loCatId="process" qsTypeId="urn:microsoft.com/office/officeart/2005/8/quickstyle/simple4" qsCatId="simple" csTypeId="urn:microsoft.com/office/officeart/2005/8/colors/colorful1" csCatId="colorful"/>
      <dgm:spPr/>
      <dgm:t>
        <a:bodyPr/>
        <a:lstStyle/>
        <a:p>
          <a:endParaRPr lang="en-US"/>
        </a:p>
      </dgm:t>
    </dgm:pt>
    <dgm:pt modelId="{44E936D5-12F3-457C-9F68-EB4B1A3443CB}">
      <dgm:prSet/>
      <dgm:spPr/>
      <dgm:t>
        <a:bodyPr/>
        <a:lstStyle/>
        <a:p>
          <a:r>
            <a:rPr lang="en-US" dirty="0"/>
            <a:t>Different materials and tools are used during clean-up operations:</a:t>
          </a:r>
        </a:p>
      </dgm:t>
    </dgm:pt>
    <dgm:pt modelId="{D3CD932E-723C-4963-B2C9-3D823DA43952}" type="parTrans" cxnId="{DBDDF82E-F83F-4C01-8F01-B09D416592EE}">
      <dgm:prSet/>
      <dgm:spPr/>
      <dgm:t>
        <a:bodyPr/>
        <a:lstStyle/>
        <a:p>
          <a:endParaRPr lang="en-US"/>
        </a:p>
      </dgm:t>
    </dgm:pt>
    <dgm:pt modelId="{133787C4-BABA-4493-A802-1C0F13493213}" type="sibTrans" cxnId="{DBDDF82E-F83F-4C01-8F01-B09D416592EE}">
      <dgm:prSet/>
      <dgm:spPr/>
      <dgm:t>
        <a:bodyPr/>
        <a:lstStyle/>
        <a:p>
          <a:endParaRPr lang="en-US"/>
        </a:p>
      </dgm:t>
    </dgm:pt>
    <dgm:pt modelId="{FD7ED24F-5E1A-421E-BB60-50E01E03D724}">
      <dgm:prSet/>
      <dgm:spPr/>
      <dgm:t>
        <a:bodyPr/>
        <a:lstStyle/>
        <a:p>
          <a:r>
            <a:rPr lang="en-US"/>
            <a:t>paper towels</a:t>
          </a:r>
        </a:p>
      </dgm:t>
    </dgm:pt>
    <dgm:pt modelId="{DF388196-287D-4418-89FA-69CA80B6FDAD}" type="parTrans" cxnId="{75C446BD-60E2-464C-BD92-158982E39F16}">
      <dgm:prSet/>
      <dgm:spPr/>
      <dgm:t>
        <a:bodyPr/>
        <a:lstStyle/>
        <a:p>
          <a:endParaRPr lang="en-US"/>
        </a:p>
      </dgm:t>
    </dgm:pt>
    <dgm:pt modelId="{691EDD08-DDB0-4EED-BAB8-B259FDF52A92}" type="sibTrans" cxnId="{75C446BD-60E2-464C-BD92-158982E39F16}">
      <dgm:prSet/>
      <dgm:spPr/>
      <dgm:t>
        <a:bodyPr/>
        <a:lstStyle/>
        <a:p>
          <a:endParaRPr lang="en-US"/>
        </a:p>
      </dgm:t>
    </dgm:pt>
    <dgm:pt modelId="{E6836898-E272-4992-9AB7-A54F0ADF1CB7}">
      <dgm:prSet/>
      <dgm:spPr/>
      <dgm:t>
        <a:bodyPr/>
        <a:lstStyle/>
        <a:p>
          <a:r>
            <a:rPr lang="en-US"/>
            <a:t>gloves</a:t>
          </a:r>
        </a:p>
      </dgm:t>
    </dgm:pt>
    <dgm:pt modelId="{B87B3CD5-750E-47D7-B2E0-6D39FA0563CE}" type="parTrans" cxnId="{196E3F5F-3CC4-451F-8292-7AB7A05A20AA}">
      <dgm:prSet/>
      <dgm:spPr/>
      <dgm:t>
        <a:bodyPr/>
        <a:lstStyle/>
        <a:p>
          <a:endParaRPr lang="en-US"/>
        </a:p>
      </dgm:t>
    </dgm:pt>
    <dgm:pt modelId="{5B7EAE63-6807-480C-B5C7-1ADA1C90B3E5}" type="sibTrans" cxnId="{196E3F5F-3CC4-451F-8292-7AB7A05A20AA}">
      <dgm:prSet/>
      <dgm:spPr/>
      <dgm:t>
        <a:bodyPr/>
        <a:lstStyle/>
        <a:p>
          <a:endParaRPr lang="en-US"/>
        </a:p>
      </dgm:t>
    </dgm:pt>
    <dgm:pt modelId="{2B9A03BC-4C4D-4C54-B198-39DED0607151}">
      <dgm:prSet/>
      <dgm:spPr/>
      <dgm:t>
        <a:bodyPr/>
        <a:lstStyle/>
        <a:p>
          <a:r>
            <a:rPr lang="en-US"/>
            <a:t>detergents and soaps</a:t>
          </a:r>
        </a:p>
      </dgm:t>
    </dgm:pt>
    <dgm:pt modelId="{BBCB301C-A9E4-4722-80DB-132B05003380}" type="parTrans" cxnId="{7B198F26-4DCF-454E-BBA8-0434D0C3ECCA}">
      <dgm:prSet/>
      <dgm:spPr/>
      <dgm:t>
        <a:bodyPr/>
        <a:lstStyle/>
        <a:p>
          <a:endParaRPr lang="en-US"/>
        </a:p>
      </dgm:t>
    </dgm:pt>
    <dgm:pt modelId="{5CF8F994-D0D0-428E-88E6-BFB10D860381}" type="sibTrans" cxnId="{7B198F26-4DCF-454E-BBA8-0434D0C3ECCA}">
      <dgm:prSet/>
      <dgm:spPr/>
      <dgm:t>
        <a:bodyPr/>
        <a:lstStyle/>
        <a:p>
          <a:endParaRPr lang="en-US"/>
        </a:p>
      </dgm:t>
    </dgm:pt>
    <dgm:pt modelId="{0D0635CD-8980-4177-8808-1838B0CDCC96}">
      <dgm:prSet/>
      <dgm:spPr/>
      <dgm:t>
        <a:bodyPr/>
        <a:lstStyle/>
        <a:p>
          <a:r>
            <a:rPr lang="en-US"/>
            <a:t>brushes and water</a:t>
          </a:r>
        </a:p>
      </dgm:t>
    </dgm:pt>
    <dgm:pt modelId="{9490CB97-CC61-48EB-9875-032C39BDECCE}" type="parTrans" cxnId="{53915ADD-A7C4-48C3-A112-8117866EFFD8}">
      <dgm:prSet/>
      <dgm:spPr/>
      <dgm:t>
        <a:bodyPr/>
        <a:lstStyle/>
        <a:p>
          <a:endParaRPr lang="en-US"/>
        </a:p>
      </dgm:t>
    </dgm:pt>
    <dgm:pt modelId="{E0187DFB-D62C-4702-85AF-64D9D2E23965}" type="sibTrans" cxnId="{53915ADD-A7C4-48C3-A112-8117866EFFD8}">
      <dgm:prSet/>
      <dgm:spPr/>
      <dgm:t>
        <a:bodyPr/>
        <a:lstStyle/>
        <a:p>
          <a:endParaRPr lang="en-US"/>
        </a:p>
      </dgm:t>
    </dgm:pt>
    <dgm:pt modelId="{DDC5042D-70CF-4C88-BD73-EE95B96FFBFF}">
      <dgm:prSet/>
      <dgm:spPr/>
      <dgm:t>
        <a:bodyPr/>
        <a:lstStyle/>
        <a:p>
          <a:r>
            <a:rPr lang="en-US"/>
            <a:t>Each material has a specific task: towels for drying, detergents for removing dirt, and gloves for protection.</a:t>
          </a:r>
        </a:p>
      </dgm:t>
    </dgm:pt>
    <dgm:pt modelId="{0613240F-7DF3-41EF-B2C5-8A2A4CB07DA9}" type="parTrans" cxnId="{CFA508B4-C806-4558-BFC0-BEEA7BE579C7}">
      <dgm:prSet/>
      <dgm:spPr/>
      <dgm:t>
        <a:bodyPr/>
        <a:lstStyle/>
        <a:p>
          <a:endParaRPr lang="en-US"/>
        </a:p>
      </dgm:t>
    </dgm:pt>
    <dgm:pt modelId="{F149B202-7B67-480A-9551-2B045C60E62A}" type="sibTrans" cxnId="{CFA508B4-C806-4558-BFC0-BEEA7BE579C7}">
      <dgm:prSet/>
      <dgm:spPr/>
      <dgm:t>
        <a:bodyPr/>
        <a:lstStyle/>
        <a:p>
          <a:endParaRPr lang="en-US"/>
        </a:p>
      </dgm:t>
    </dgm:pt>
    <dgm:pt modelId="{948705D2-FC56-4F98-857D-FCBA288DDB27}" type="pres">
      <dgm:prSet presAssocID="{DDF46CD0-1330-4F3A-A797-79A2E7AF69B3}" presName="Name0" presStyleCnt="0">
        <dgm:presLayoutVars>
          <dgm:dir/>
          <dgm:animLvl val="lvl"/>
          <dgm:resizeHandles val="exact"/>
        </dgm:presLayoutVars>
      </dgm:prSet>
      <dgm:spPr/>
    </dgm:pt>
    <dgm:pt modelId="{44BBA2E8-E7EF-45E2-9138-0BD8FBF761DA}" type="pres">
      <dgm:prSet presAssocID="{DDC5042D-70CF-4C88-BD73-EE95B96FFBFF}" presName="boxAndChildren" presStyleCnt="0"/>
      <dgm:spPr/>
    </dgm:pt>
    <dgm:pt modelId="{5A6AA941-4CD4-4D1E-8235-D8465CC49275}" type="pres">
      <dgm:prSet presAssocID="{DDC5042D-70CF-4C88-BD73-EE95B96FFBFF}" presName="parentTextBox" presStyleLbl="node1" presStyleIdx="0" presStyleCnt="2"/>
      <dgm:spPr/>
    </dgm:pt>
    <dgm:pt modelId="{E00B496E-E4BE-476E-A4AC-35900255C5B4}" type="pres">
      <dgm:prSet presAssocID="{133787C4-BABA-4493-A802-1C0F13493213}" presName="sp" presStyleCnt="0"/>
      <dgm:spPr/>
    </dgm:pt>
    <dgm:pt modelId="{AFF78E84-03E9-4298-8354-6F2525713805}" type="pres">
      <dgm:prSet presAssocID="{44E936D5-12F3-457C-9F68-EB4B1A3443CB}" presName="arrowAndChildren" presStyleCnt="0"/>
      <dgm:spPr/>
    </dgm:pt>
    <dgm:pt modelId="{83877954-07C8-482F-A4A5-3B026CC3C71A}" type="pres">
      <dgm:prSet presAssocID="{44E936D5-12F3-457C-9F68-EB4B1A3443CB}" presName="parentTextArrow" presStyleLbl="node1" presStyleIdx="0" presStyleCnt="2"/>
      <dgm:spPr/>
    </dgm:pt>
    <dgm:pt modelId="{4121AF5E-1FBC-4CD0-893A-64244EDCC6EC}" type="pres">
      <dgm:prSet presAssocID="{44E936D5-12F3-457C-9F68-EB4B1A3443CB}" presName="arrow" presStyleLbl="node1" presStyleIdx="1" presStyleCnt="2"/>
      <dgm:spPr/>
    </dgm:pt>
    <dgm:pt modelId="{84A441A2-EE4A-44AA-AF00-8141C444EFB3}" type="pres">
      <dgm:prSet presAssocID="{44E936D5-12F3-457C-9F68-EB4B1A3443CB}" presName="descendantArrow" presStyleCnt="0"/>
      <dgm:spPr/>
    </dgm:pt>
    <dgm:pt modelId="{BD6AD3C5-606D-497E-BBDD-0E53A2550A8E}" type="pres">
      <dgm:prSet presAssocID="{FD7ED24F-5E1A-421E-BB60-50E01E03D724}" presName="childTextArrow" presStyleLbl="fgAccFollowNode1" presStyleIdx="0" presStyleCnt="4">
        <dgm:presLayoutVars>
          <dgm:bulletEnabled val="1"/>
        </dgm:presLayoutVars>
      </dgm:prSet>
      <dgm:spPr/>
    </dgm:pt>
    <dgm:pt modelId="{3AE55E77-C57B-4B5C-8A96-B23CFB5C9977}" type="pres">
      <dgm:prSet presAssocID="{E6836898-E272-4992-9AB7-A54F0ADF1CB7}" presName="childTextArrow" presStyleLbl="fgAccFollowNode1" presStyleIdx="1" presStyleCnt="4">
        <dgm:presLayoutVars>
          <dgm:bulletEnabled val="1"/>
        </dgm:presLayoutVars>
      </dgm:prSet>
      <dgm:spPr/>
    </dgm:pt>
    <dgm:pt modelId="{F250D34A-9ECD-4961-B09A-884161043C47}" type="pres">
      <dgm:prSet presAssocID="{2B9A03BC-4C4D-4C54-B198-39DED0607151}" presName="childTextArrow" presStyleLbl="fgAccFollowNode1" presStyleIdx="2" presStyleCnt="4">
        <dgm:presLayoutVars>
          <dgm:bulletEnabled val="1"/>
        </dgm:presLayoutVars>
      </dgm:prSet>
      <dgm:spPr/>
    </dgm:pt>
    <dgm:pt modelId="{F3F77620-EF69-42BA-AC5E-C96F1C8379BB}" type="pres">
      <dgm:prSet presAssocID="{0D0635CD-8980-4177-8808-1838B0CDCC96}" presName="childTextArrow" presStyleLbl="fgAccFollowNode1" presStyleIdx="3" presStyleCnt="4">
        <dgm:presLayoutVars>
          <dgm:bulletEnabled val="1"/>
        </dgm:presLayoutVars>
      </dgm:prSet>
      <dgm:spPr/>
    </dgm:pt>
  </dgm:ptLst>
  <dgm:cxnLst>
    <dgm:cxn modelId="{D79A7512-1F7F-42AB-9340-B64CA9C2BE93}" type="presOf" srcId="{0D0635CD-8980-4177-8808-1838B0CDCC96}" destId="{F3F77620-EF69-42BA-AC5E-C96F1C8379BB}" srcOrd="0" destOrd="0" presId="urn:microsoft.com/office/officeart/2005/8/layout/process4"/>
    <dgm:cxn modelId="{7B198F26-4DCF-454E-BBA8-0434D0C3ECCA}" srcId="{44E936D5-12F3-457C-9F68-EB4B1A3443CB}" destId="{2B9A03BC-4C4D-4C54-B198-39DED0607151}" srcOrd="2" destOrd="0" parTransId="{BBCB301C-A9E4-4722-80DB-132B05003380}" sibTransId="{5CF8F994-D0D0-428E-88E6-BFB10D860381}"/>
    <dgm:cxn modelId="{DBDDF82E-F83F-4C01-8F01-B09D416592EE}" srcId="{DDF46CD0-1330-4F3A-A797-79A2E7AF69B3}" destId="{44E936D5-12F3-457C-9F68-EB4B1A3443CB}" srcOrd="0" destOrd="0" parTransId="{D3CD932E-723C-4963-B2C9-3D823DA43952}" sibTransId="{133787C4-BABA-4493-A802-1C0F13493213}"/>
    <dgm:cxn modelId="{196E3F5F-3CC4-451F-8292-7AB7A05A20AA}" srcId="{44E936D5-12F3-457C-9F68-EB4B1A3443CB}" destId="{E6836898-E272-4992-9AB7-A54F0ADF1CB7}" srcOrd="1" destOrd="0" parTransId="{B87B3CD5-750E-47D7-B2E0-6D39FA0563CE}" sibTransId="{5B7EAE63-6807-480C-B5C7-1ADA1C90B3E5}"/>
    <dgm:cxn modelId="{FE122567-6D97-40BD-A45E-82BA315D9BED}" type="presOf" srcId="{DDF46CD0-1330-4F3A-A797-79A2E7AF69B3}" destId="{948705D2-FC56-4F98-857D-FCBA288DDB27}" srcOrd="0" destOrd="0" presId="urn:microsoft.com/office/officeart/2005/8/layout/process4"/>
    <dgm:cxn modelId="{1F473069-F8FB-4907-9EE1-48E4485C5C17}" type="presOf" srcId="{E6836898-E272-4992-9AB7-A54F0ADF1CB7}" destId="{3AE55E77-C57B-4B5C-8A96-B23CFB5C9977}" srcOrd="0" destOrd="0" presId="urn:microsoft.com/office/officeart/2005/8/layout/process4"/>
    <dgm:cxn modelId="{9CDB0C4A-9BDE-48BD-8145-1854BF7EFD00}" type="presOf" srcId="{FD7ED24F-5E1A-421E-BB60-50E01E03D724}" destId="{BD6AD3C5-606D-497E-BBDD-0E53A2550A8E}" srcOrd="0" destOrd="0" presId="urn:microsoft.com/office/officeart/2005/8/layout/process4"/>
    <dgm:cxn modelId="{B05E6451-7D83-4E04-9101-0364CE24B05D}" type="presOf" srcId="{44E936D5-12F3-457C-9F68-EB4B1A3443CB}" destId="{83877954-07C8-482F-A4A5-3B026CC3C71A}" srcOrd="0" destOrd="0" presId="urn:microsoft.com/office/officeart/2005/8/layout/process4"/>
    <dgm:cxn modelId="{24DBAB51-4274-4E99-BEA6-586598C808C1}" type="presOf" srcId="{DDC5042D-70CF-4C88-BD73-EE95B96FFBFF}" destId="{5A6AA941-4CD4-4D1E-8235-D8465CC49275}" srcOrd="0" destOrd="0" presId="urn:microsoft.com/office/officeart/2005/8/layout/process4"/>
    <dgm:cxn modelId="{66BDC980-EE75-4F20-9A55-1EC3C58D4EA4}" type="presOf" srcId="{44E936D5-12F3-457C-9F68-EB4B1A3443CB}" destId="{4121AF5E-1FBC-4CD0-893A-64244EDCC6EC}" srcOrd="1" destOrd="0" presId="urn:microsoft.com/office/officeart/2005/8/layout/process4"/>
    <dgm:cxn modelId="{F9347991-8F34-4AA3-A559-CF7D86CB6181}" type="presOf" srcId="{2B9A03BC-4C4D-4C54-B198-39DED0607151}" destId="{F250D34A-9ECD-4961-B09A-884161043C47}" srcOrd="0" destOrd="0" presId="urn:microsoft.com/office/officeart/2005/8/layout/process4"/>
    <dgm:cxn modelId="{CFA508B4-C806-4558-BFC0-BEEA7BE579C7}" srcId="{DDF46CD0-1330-4F3A-A797-79A2E7AF69B3}" destId="{DDC5042D-70CF-4C88-BD73-EE95B96FFBFF}" srcOrd="1" destOrd="0" parTransId="{0613240F-7DF3-41EF-B2C5-8A2A4CB07DA9}" sibTransId="{F149B202-7B67-480A-9551-2B045C60E62A}"/>
    <dgm:cxn modelId="{75C446BD-60E2-464C-BD92-158982E39F16}" srcId="{44E936D5-12F3-457C-9F68-EB4B1A3443CB}" destId="{FD7ED24F-5E1A-421E-BB60-50E01E03D724}" srcOrd="0" destOrd="0" parTransId="{DF388196-287D-4418-89FA-69CA80B6FDAD}" sibTransId="{691EDD08-DDB0-4EED-BAB8-B259FDF52A92}"/>
    <dgm:cxn modelId="{53915ADD-A7C4-48C3-A112-8117866EFFD8}" srcId="{44E936D5-12F3-457C-9F68-EB4B1A3443CB}" destId="{0D0635CD-8980-4177-8808-1838B0CDCC96}" srcOrd="3" destOrd="0" parTransId="{9490CB97-CC61-48EB-9875-032C39BDECCE}" sibTransId="{E0187DFB-D62C-4702-85AF-64D9D2E23965}"/>
    <dgm:cxn modelId="{CC5D188B-A8F1-4906-A01C-E85DEB92AEBD}" type="presParOf" srcId="{948705D2-FC56-4F98-857D-FCBA288DDB27}" destId="{44BBA2E8-E7EF-45E2-9138-0BD8FBF761DA}" srcOrd="0" destOrd="0" presId="urn:microsoft.com/office/officeart/2005/8/layout/process4"/>
    <dgm:cxn modelId="{96D85AB4-6E8C-45E3-9249-FF9D2F3D02C5}" type="presParOf" srcId="{44BBA2E8-E7EF-45E2-9138-0BD8FBF761DA}" destId="{5A6AA941-4CD4-4D1E-8235-D8465CC49275}" srcOrd="0" destOrd="0" presId="urn:microsoft.com/office/officeart/2005/8/layout/process4"/>
    <dgm:cxn modelId="{96CEDC3A-8AE6-41F2-94FD-CA85F2DC65EA}" type="presParOf" srcId="{948705D2-FC56-4F98-857D-FCBA288DDB27}" destId="{E00B496E-E4BE-476E-A4AC-35900255C5B4}" srcOrd="1" destOrd="0" presId="urn:microsoft.com/office/officeart/2005/8/layout/process4"/>
    <dgm:cxn modelId="{E8C66C44-3ACB-440B-AF56-17B19F6FB688}" type="presParOf" srcId="{948705D2-FC56-4F98-857D-FCBA288DDB27}" destId="{AFF78E84-03E9-4298-8354-6F2525713805}" srcOrd="2" destOrd="0" presId="urn:microsoft.com/office/officeart/2005/8/layout/process4"/>
    <dgm:cxn modelId="{C81A2335-1AC5-4595-A13E-36BFFF124C34}" type="presParOf" srcId="{AFF78E84-03E9-4298-8354-6F2525713805}" destId="{83877954-07C8-482F-A4A5-3B026CC3C71A}" srcOrd="0" destOrd="0" presId="urn:microsoft.com/office/officeart/2005/8/layout/process4"/>
    <dgm:cxn modelId="{1D0BA1B7-BE2B-4853-A158-71D80A41C075}" type="presParOf" srcId="{AFF78E84-03E9-4298-8354-6F2525713805}" destId="{4121AF5E-1FBC-4CD0-893A-64244EDCC6EC}" srcOrd="1" destOrd="0" presId="urn:microsoft.com/office/officeart/2005/8/layout/process4"/>
    <dgm:cxn modelId="{79D12D2C-8A73-47E8-A6F3-0C4B9D6691A1}" type="presParOf" srcId="{AFF78E84-03E9-4298-8354-6F2525713805}" destId="{84A441A2-EE4A-44AA-AF00-8141C444EFB3}" srcOrd="2" destOrd="0" presId="urn:microsoft.com/office/officeart/2005/8/layout/process4"/>
    <dgm:cxn modelId="{B6BCF023-908B-4E95-8F90-20648C07375F}" type="presParOf" srcId="{84A441A2-EE4A-44AA-AF00-8141C444EFB3}" destId="{BD6AD3C5-606D-497E-BBDD-0E53A2550A8E}" srcOrd="0" destOrd="0" presId="urn:microsoft.com/office/officeart/2005/8/layout/process4"/>
    <dgm:cxn modelId="{E0317967-A9FF-46E0-965B-128B0D3447A1}" type="presParOf" srcId="{84A441A2-EE4A-44AA-AF00-8141C444EFB3}" destId="{3AE55E77-C57B-4B5C-8A96-B23CFB5C9977}" srcOrd="1" destOrd="0" presId="urn:microsoft.com/office/officeart/2005/8/layout/process4"/>
    <dgm:cxn modelId="{BF4432D8-1B8A-488D-B33C-F47D17747E3E}" type="presParOf" srcId="{84A441A2-EE4A-44AA-AF00-8141C444EFB3}" destId="{F250D34A-9ECD-4961-B09A-884161043C47}" srcOrd="2" destOrd="0" presId="urn:microsoft.com/office/officeart/2005/8/layout/process4"/>
    <dgm:cxn modelId="{9D8D3571-38B6-41B8-9E76-381E81D288A1}" type="presParOf" srcId="{84A441A2-EE4A-44AA-AF00-8141C444EFB3}" destId="{F3F77620-EF69-42BA-AC5E-C96F1C8379BB}" srcOrd="3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4F455F4-9C87-4873-8F94-5ECF0495E8EA}" type="doc">
      <dgm:prSet loTypeId="urn:microsoft.com/office/officeart/2018/2/layout/IconVerticalSolidList" loCatId="icon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6DC7EB57-4B1E-444A-953E-72C6319C329D}">
      <dgm:prSet/>
      <dgm:spPr/>
      <dgm:t>
        <a:bodyPr/>
        <a:lstStyle/>
        <a:p>
          <a:pPr>
            <a:lnSpc>
              <a:spcPct val="100000"/>
            </a:lnSpc>
          </a:pPr>
          <a:r>
            <a:rPr lang="it-IT" b="0" i="0" dirty="0" err="1"/>
            <a:t>Cleaning</a:t>
          </a:r>
          <a:r>
            <a:rPr lang="it-IT" b="0" i="0" dirty="0"/>
            <a:t> </a:t>
          </a:r>
          <a:r>
            <a:rPr lang="it-IT" b="0" i="0" dirty="0" err="1"/>
            <a:t>depends</a:t>
          </a:r>
          <a:r>
            <a:rPr lang="it-IT" b="0" i="0" dirty="0"/>
            <a:t> on </a:t>
          </a:r>
          <a:r>
            <a:rPr lang="it-IT" b="0" i="0" dirty="0" err="1"/>
            <a:t>chemicals</a:t>
          </a:r>
          <a:r>
            <a:rPr lang="it-IT" b="0" i="0" dirty="0"/>
            <a:t> </a:t>
          </a:r>
          <a:r>
            <a:rPr lang="it-IT" b="0" i="0" dirty="0" err="1"/>
            <a:t>used</a:t>
          </a:r>
          <a:r>
            <a:rPr lang="it-IT" b="0" i="0" dirty="0"/>
            <a:t>.</a:t>
          </a:r>
          <a:endParaRPr lang="en-US" dirty="0"/>
        </a:p>
      </dgm:t>
    </dgm:pt>
    <dgm:pt modelId="{86AC1017-D027-439C-930B-E5600EF587C1}" type="parTrans" cxnId="{804F60EC-1D31-423F-821E-DC81B36117C4}">
      <dgm:prSet/>
      <dgm:spPr/>
      <dgm:t>
        <a:bodyPr/>
        <a:lstStyle/>
        <a:p>
          <a:endParaRPr lang="en-US"/>
        </a:p>
      </dgm:t>
    </dgm:pt>
    <dgm:pt modelId="{D5C22C7B-0126-42D5-8F87-D45587F63631}" type="sibTrans" cxnId="{804F60EC-1D31-423F-821E-DC81B36117C4}">
      <dgm:prSet/>
      <dgm:spPr/>
      <dgm:t>
        <a:bodyPr/>
        <a:lstStyle/>
        <a:p>
          <a:endParaRPr lang="en-US"/>
        </a:p>
      </dgm:t>
    </dgm:pt>
    <dgm:pt modelId="{C70675A8-9C26-413A-A44B-585E18F6DFE1}">
      <dgm:prSet/>
      <dgm:spPr/>
      <dgm:t>
        <a:bodyPr/>
        <a:lstStyle/>
        <a:p>
          <a:pPr>
            <a:lnSpc>
              <a:spcPct val="100000"/>
            </a:lnSpc>
          </a:pPr>
          <a:r>
            <a:rPr lang="it-IT" b="0" i="0" dirty="0" err="1"/>
            <a:t>Often</a:t>
          </a:r>
          <a:r>
            <a:rPr lang="it-IT" b="0" i="0" dirty="0"/>
            <a:t> no </a:t>
          </a:r>
          <a:r>
            <a:rPr lang="it-IT" b="0" i="0" dirty="0" err="1"/>
            <a:t>detergent</a:t>
          </a:r>
          <a:r>
            <a:rPr lang="it-IT" b="0" i="0" dirty="0"/>
            <a:t> </a:t>
          </a:r>
          <a:r>
            <a:rPr lang="it-IT" b="0" i="0" dirty="0" err="1"/>
            <a:t>needed</a:t>
          </a:r>
          <a:r>
            <a:rPr lang="it-IT" b="0" i="0" dirty="0"/>
            <a:t>.</a:t>
          </a:r>
          <a:endParaRPr lang="en-US" dirty="0"/>
        </a:p>
      </dgm:t>
    </dgm:pt>
    <dgm:pt modelId="{AD1F9665-C894-402B-BBD2-9A7CE3A99F4B}" type="parTrans" cxnId="{D6E5EDBD-F128-4CC1-8C6A-9A9865964C4C}">
      <dgm:prSet/>
      <dgm:spPr/>
      <dgm:t>
        <a:bodyPr/>
        <a:lstStyle/>
        <a:p>
          <a:endParaRPr lang="en-US"/>
        </a:p>
      </dgm:t>
    </dgm:pt>
    <dgm:pt modelId="{A28BC179-AA90-43C8-9EEC-E732CD8C5569}" type="sibTrans" cxnId="{D6E5EDBD-F128-4CC1-8C6A-9A9865964C4C}">
      <dgm:prSet/>
      <dgm:spPr/>
      <dgm:t>
        <a:bodyPr/>
        <a:lstStyle/>
        <a:p>
          <a:endParaRPr lang="en-US"/>
        </a:p>
      </dgm:t>
    </dgm:pt>
    <dgm:pt modelId="{5833C62A-1CFE-4C83-AE41-08BE3D2E0570}">
      <dgm:prSet/>
      <dgm:spPr/>
      <dgm:t>
        <a:bodyPr/>
        <a:lstStyle/>
        <a:p>
          <a:pPr>
            <a:lnSpc>
              <a:spcPct val="100000"/>
            </a:lnSpc>
          </a:pPr>
          <a:r>
            <a:rPr lang="it-IT" b="0" i="0" dirty="0"/>
            <a:t>Standard: </a:t>
          </a:r>
          <a:r>
            <a:rPr lang="it-IT" b="0" i="0" dirty="0" err="1"/>
            <a:t>Solvent</a:t>
          </a:r>
          <a:r>
            <a:rPr lang="it-IT" b="0" i="0" dirty="0"/>
            <a:t> </a:t>
          </a:r>
          <a:r>
            <a:rPr lang="it-IT" b="0" i="0" dirty="0" err="1"/>
            <a:t>rinse</a:t>
          </a:r>
          <a:r>
            <a:rPr lang="it-IT" b="0" i="0" dirty="0"/>
            <a:t> + </a:t>
          </a:r>
          <a:r>
            <a:rPr lang="it-IT" b="0" i="0" dirty="0" err="1"/>
            <a:t>Deionized</a:t>
          </a:r>
          <a:r>
            <a:rPr lang="it-IT" b="0" i="0" dirty="0"/>
            <a:t> water.</a:t>
          </a:r>
          <a:endParaRPr lang="en-US" dirty="0"/>
        </a:p>
      </dgm:t>
    </dgm:pt>
    <dgm:pt modelId="{FB650AAE-5F22-4F87-A54F-6F696CA6D1E0}" type="parTrans" cxnId="{4CFCB70E-F642-423E-BE03-05DE7B39C54D}">
      <dgm:prSet/>
      <dgm:spPr/>
      <dgm:t>
        <a:bodyPr/>
        <a:lstStyle/>
        <a:p>
          <a:endParaRPr lang="en-US"/>
        </a:p>
      </dgm:t>
    </dgm:pt>
    <dgm:pt modelId="{5EAFC419-CB58-4EB9-9535-9755D45CE76B}" type="sibTrans" cxnId="{4CFCB70E-F642-423E-BE03-05DE7B39C54D}">
      <dgm:prSet/>
      <dgm:spPr/>
      <dgm:t>
        <a:bodyPr/>
        <a:lstStyle/>
        <a:p>
          <a:endParaRPr lang="en-US"/>
        </a:p>
      </dgm:t>
    </dgm:pt>
    <dgm:pt modelId="{E4F0191E-7112-4404-B3F0-78EA61A2717C}" type="pres">
      <dgm:prSet presAssocID="{D4F455F4-9C87-4873-8F94-5ECF0495E8EA}" presName="root" presStyleCnt="0">
        <dgm:presLayoutVars>
          <dgm:dir/>
          <dgm:resizeHandles val="exact"/>
        </dgm:presLayoutVars>
      </dgm:prSet>
      <dgm:spPr/>
    </dgm:pt>
    <dgm:pt modelId="{3257E933-F718-4E9E-A14A-844221F7420C}" type="pres">
      <dgm:prSet presAssocID="{6DC7EB57-4B1E-444A-953E-72C6319C329D}" presName="compNode" presStyleCnt="0"/>
      <dgm:spPr/>
    </dgm:pt>
    <dgm:pt modelId="{805D7C1C-8D3E-4535-86C9-2096AC865F14}" type="pres">
      <dgm:prSet presAssocID="{6DC7EB57-4B1E-444A-953E-72C6319C329D}" presName="bgRect" presStyleLbl="bgShp" presStyleIdx="0" presStyleCnt="3"/>
      <dgm:spPr/>
    </dgm:pt>
    <dgm:pt modelId="{7B39E60F-A6C6-44B6-8D3D-8FB80E362EF1}" type="pres">
      <dgm:prSet presAssocID="{6DC7EB57-4B1E-444A-953E-72C6319C329D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Matraccio"/>
        </a:ext>
      </dgm:extLst>
    </dgm:pt>
    <dgm:pt modelId="{3AE59B4C-1BEF-4FB4-AD74-879397D00032}" type="pres">
      <dgm:prSet presAssocID="{6DC7EB57-4B1E-444A-953E-72C6319C329D}" presName="spaceRect" presStyleCnt="0"/>
      <dgm:spPr/>
    </dgm:pt>
    <dgm:pt modelId="{4F7FD672-8578-4B2A-8673-93E283A4B7BE}" type="pres">
      <dgm:prSet presAssocID="{6DC7EB57-4B1E-444A-953E-72C6319C329D}" presName="parTx" presStyleLbl="revTx" presStyleIdx="0" presStyleCnt="3">
        <dgm:presLayoutVars>
          <dgm:chMax val="0"/>
          <dgm:chPref val="0"/>
        </dgm:presLayoutVars>
      </dgm:prSet>
      <dgm:spPr/>
    </dgm:pt>
    <dgm:pt modelId="{AD1F0E5E-7F54-4BCB-88FE-ABA4201CCB30}" type="pres">
      <dgm:prSet presAssocID="{D5C22C7B-0126-42D5-8F87-D45587F63631}" presName="sibTrans" presStyleCnt="0"/>
      <dgm:spPr/>
    </dgm:pt>
    <dgm:pt modelId="{06BD938A-D261-4A3F-9D0F-2524C6171137}" type="pres">
      <dgm:prSet presAssocID="{C70675A8-9C26-413A-A44B-585E18F6DFE1}" presName="compNode" presStyleCnt="0"/>
      <dgm:spPr/>
    </dgm:pt>
    <dgm:pt modelId="{C9CCB7CD-8A6C-44F1-86E9-CE01A2319C05}" type="pres">
      <dgm:prSet presAssocID="{C70675A8-9C26-413A-A44B-585E18F6DFE1}" presName="bgRect" presStyleLbl="bgShp" presStyleIdx="1" presStyleCnt="3"/>
      <dgm:spPr/>
    </dgm:pt>
    <dgm:pt modelId="{740EFB14-CC03-48BC-A0D3-3E1F231419F6}" type="pres">
      <dgm:prSet presAssocID="{C70675A8-9C26-413A-A44B-585E18F6DFE1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Piastra di Petri contorno"/>
        </a:ext>
      </dgm:extLst>
    </dgm:pt>
    <dgm:pt modelId="{5A09B703-46EC-47F0-A1C7-69830C42704D}" type="pres">
      <dgm:prSet presAssocID="{C70675A8-9C26-413A-A44B-585E18F6DFE1}" presName="spaceRect" presStyleCnt="0"/>
      <dgm:spPr/>
    </dgm:pt>
    <dgm:pt modelId="{433FF34F-1C7C-4B52-9234-5CAC28F4000E}" type="pres">
      <dgm:prSet presAssocID="{C70675A8-9C26-413A-A44B-585E18F6DFE1}" presName="parTx" presStyleLbl="revTx" presStyleIdx="1" presStyleCnt="3">
        <dgm:presLayoutVars>
          <dgm:chMax val="0"/>
          <dgm:chPref val="0"/>
        </dgm:presLayoutVars>
      </dgm:prSet>
      <dgm:spPr/>
    </dgm:pt>
    <dgm:pt modelId="{0CF950AE-1ED4-4DF5-B0A3-5CD8ABC520AE}" type="pres">
      <dgm:prSet presAssocID="{A28BC179-AA90-43C8-9EEC-E732CD8C5569}" presName="sibTrans" presStyleCnt="0"/>
      <dgm:spPr/>
    </dgm:pt>
    <dgm:pt modelId="{7CC85A1F-51F1-43E9-B08F-A95D27CDA071}" type="pres">
      <dgm:prSet presAssocID="{5833C62A-1CFE-4C83-AE41-08BE3D2E0570}" presName="compNode" presStyleCnt="0"/>
      <dgm:spPr/>
    </dgm:pt>
    <dgm:pt modelId="{CDF52A45-F88A-4DAF-BFFE-5ACDB5A5E2C2}" type="pres">
      <dgm:prSet presAssocID="{5833C62A-1CFE-4C83-AE41-08BE3D2E0570}" presName="bgRect" presStyleLbl="bgShp" presStyleIdx="2" presStyleCnt="3"/>
      <dgm:spPr/>
    </dgm:pt>
    <dgm:pt modelId="{79A8BBD9-9681-4034-8EA3-C7DE4C6BCD4C}" type="pres">
      <dgm:prSet presAssocID="{5833C62A-1CFE-4C83-AE41-08BE3D2E0570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Tuffo"/>
        </a:ext>
      </dgm:extLst>
    </dgm:pt>
    <dgm:pt modelId="{6C9D55A7-B2DA-4540-B75D-1644D0714BB4}" type="pres">
      <dgm:prSet presAssocID="{5833C62A-1CFE-4C83-AE41-08BE3D2E0570}" presName="spaceRect" presStyleCnt="0"/>
      <dgm:spPr/>
    </dgm:pt>
    <dgm:pt modelId="{B3FEB2C6-1054-4498-8621-5F7CDD2E9035}" type="pres">
      <dgm:prSet presAssocID="{5833C62A-1CFE-4C83-AE41-08BE3D2E0570}" presName="parTx" presStyleLbl="revTx" presStyleIdx="2" presStyleCnt="3">
        <dgm:presLayoutVars>
          <dgm:chMax val="0"/>
          <dgm:chPref val="0"/>
        </dgm:presLayoutVars>
      </dgm:prSet>
      <dgm:spPr/>
    </dgm:pt>
  </dgm:ptLst>
  <dgm:cxnLst>
    <dgm:cxn modelId="{4CFCB70E-F642-423E-BE03-05DE7B39C54D}" srcId="{D4F455F4-9C87-4873-8F94-5ECF0495E8EA}" destId="{5833C62A-1CFE-4C83-AE41-08BE3D2E0570}" srcOrd="2" destOrd="0" parTransId="{FB650AAE-5F22-4F87-A54F-6F696CA6D1E0}" sibTransId="{5EAFC419-CB58-4EB9-9535-9755D45CE76B}"/>
    <dgm:cxn modelId="{DE4E4831-342A-4705-8B23-DFFA25ACC19A}" type="presOf" srcId="{D4F455F4-9C87-4873-8F94-5ECF0495E8EA}" destId="{E4F0191E-7112-4404-B3F0-78EA61A2717C}" srcOrd="0" destOrd="0" presId="urn:microsoft.com/office/officeart/2018/2/layout/IconVerticalSolidList"/>
    <dgm:cxn modelId="{95194D35-8F65-46B5-9A7A-D9C3D35750CF}" type="presOf" srcId="{5833C62A-1CFE-4C83-AE41-08BE3D2E0570}" destId="{B3FEB2C6-1054-4498-8621-5F7CDD2E9035}" srcOrd="0" destOrd="0" presId="urn:microsoft.com/office/officeart/2018/2/layout/IconVerticalSolidList"/>
    <dgm:cxn modelId="{C06A7071-E969-4872-8FFE-C709B868057D}" type="presOf" srcId="{6DC7EB57-4B1E-444A-953E-72C6319C329D}" destId="{4F7FD672-8578-4B2A-8673-93E283A4B7BE}" srcOrd="0" destOrd="0" presId="urn:microsoft.com/office/officeart/2018/2/layout/IconVerticalSolidList"/>
    <dgm:cxn modelId="{37FBFC85-DC05-4131-8A45-019464111B10}" type="presOf" srcId="{C70675A8-9C26-413A-A44B-585E18F6DFE1}" destId="{433FF34F-1C7C-4B52-9234-5CAC28F4000E}" srcOrd="0" destOrd="0" presId="urn:microsoft.com/office/officeart/2018/2/layout/IconVerticalSolidList"/>
    <dgm:cxn modelId="{D6E5EDBD-F128-4CC1-8C6A-9A9865964C4C}" srcId="{D4F455F4-9C87-4873-8F94-5ECF0495E8EA}" destId="{C70675A8-9C26-413A-A44B-585E18F6DFE1}" srcOrd="1" destOrd="0" parTransId="{AD1F9665-C894-402B-BBD2-9A7CE3A99F4B}" sibTransId="{A28BC179-AA90-43C8-9EEC-E732CD8C5569}"/>
    <dgm:cxn modelId="{804F60EC-1D31-423F-821E-DC81B36117C4}" srcId="{D4F455F4-9C87-4873-8F94-5ECF0495E8EA}" destId="{6DC7EB57-4B1E-444A-953E-72C6319C329D}" srcOrd="0" destOrd="0" parTransId="{86AC1017-D027-439C-930B-E5600EF587C1}" sibTransId="{D5C22C7B-0126-42D5-8F87-D45587F63631}"/>
    <dgm:cxn modelId="{75DDF62D-F4F5-4440-A29C-3F39F39A539E}" type="presParOf" srcId="{E4F0191E-7112-4404-B3F0-78EA61A2717C}" destId="{3257E933-F718-4E9E-A14A-844221F7420C}" srcOrd="0" destOrd="0" presId="urn:microsoft.com/office/officeart/2018/2/layout/IconVerticalSolidList"/>
    <dgm:cxn modelId="{DA913B51-5E0A-41A2-81CE-D8D55CEA4501}" type="presParOf" srcId="{3257E933-F718-4E9E-A14A-844221F7420C}" destId="{805D7C1C-8D3E-4535-86C9-2096AC865F14}" srcOrd="0" destOrd="0" presId="urn:microsoft.com/office/officeart/2018/2/layout/IconVerticalSolidList"/>
    <dgm:cxn modelId="{9C9E89D2-B6EC-4615-9EDD-5C6F4856FE47}" type="presParOf" srcId="{3257E933-F718-4E9E-A14A-844221F7420C}" destId="{7B39E60F-A6C6-44B6-8D3D-8FB80E362EF1}" srcOrd="1" destOrd="0" presId="urn:microsoft.com/office/officeart/2018/2/layout/IconVerticalSolidList"/>
    <dgm:cxn modelId="{4C7501B0-6AA1-423E-9A73-F6B015AFA189}" type="presParOf" srcId="{3257E933-F718-4E9E-A14A-844221F7420C}" destId="{3AE59B4C-1BEF-4FB4-AD74-879397D00032}" srcOrd="2" destOrd="0" presId="urn:microsoft.com/office/officeart/2018/2/layout/IconVerticalSolidList"/>
    <dgm:cxn modelId="{EC6AC141-625D-4D2E-8CB6-9C4C9C58F8F3}" type="presParOf" srcId="{3257E933-F718-4E9E-A14A-844221F7420C}" destId="{4F7FD672-8578-4B2A-8673-93E283A4B7BE}" srcOrd="3" destOrd="0" presId="urn:microsoft.com/office/officeart/2018/2/layout/IconVerticalSolidList"/>
    <dgm:cxn modelId="{1071789A-E30B-4FCE-B373-596AB9909718}" type="presParOf" srcId="{E4F0191E-7112-4404-B3F0-78EA61A2717C}" destId="{AD1F0E5E-7F54-4BCB-88FE-ABA4201CCB30}" srcOrd="1" destOrd="0" presId="urn:microsoft.com/office/officeart/2018/2/layout/IconVerticalSolidList"/>
    <dgm:cxn modelId="{A1873B68-AAD3-45C4-A3B0-76116B65A02B}" type="presParOf" srcId="{E4F0191E-7112-4404-B3F0-78EA61A2717C}" destId="{06BD938A-D261-4A3F-9D0F-2524C6171137}" srcOrd="2" destOrd="0" presId="urn:microsoft.com/office/officeart/2018/2/layout/IconVerticalSolidList"/>
    <dgm:cxn modelId="{8D0328A0-16D1-4275-97FE-6C28C24FA60A}" type="presParOf" srcId="{06BD938A-D261-4A3F-9D0F-2524C6171137}" destId="{C9CCB7CD-8A6C-44F1-86E9-CE01A2319C05}" srcOrd="0" destOrd="0" presId="urn:microsoft.com/office/officeart/2018/2/layout/IconVerticalSolidList"/>
    <dgm:cxn modelId="{7FA1E115-2472-49A8-8E1A-C072B519B34C}" type="presParOf" srcId="{06BD938A-D261-4A3F-9D0F-2524C6171137}" destId="{740EFB14-CC03-48BC-A0D3-3E1F231419F6}" srcOrd="1" destOrd="0" presId="urn:microsoft.com/office/officeart/2018/2/layout/IconVerticalSolidList"/>
    <dgm:cxn modelId="{BCEC3A3F-1395-4A33-BC1E-4D0F89E1C8F6}" type="presParOf" srcId="{06BD938A-D261-4A3F-9D0F-2524C6171137}" destId="{5A09B703-46EC-47F0-A1C7-69830C42704D}" srcOrd="2" destOrd="0" presId="urn:microsoft.com/office/officeart/2018/2/layout/IconVerticalSolidList"/>
    <dgm:cxn modelId="{640AF932-122C-4935-A15A-27B60A60B152}" type="presParOf" srcId="{06BD938A-D261-4A3F-9D0F-2524C6171137}" destId="{433FF34F-1C7C-4B52-9234-5CAC28F4000E}" srcOrd="3" destOrd="0" presId="urn:microsoft.com/office/officeart/2018/2/layout/IconVerticalSolidList"/>
    <dgm:cxn modelId="{9382F561-8EE3-45F0-A93D-9E4C29990FB3}" type="presParOf" srcId="{E4F0191E-7112-4404-B3F0-78EA61A2717C}" destId="{0CF950AE-1ED4-4DF5-B0A3-5CD8ABC520AE}" srcOrd="3" destOrd="0" presId="urn:microsoft.com/office/officeart/2018/2/layout/IconVerticalSolidList"/>
    <dgm:cxn modelId="{116B927C-5A5C-41C6-A312-24CBDB7F7FD1}" type="presParOf" srcId="{E4F0191E-7112-4404-B3F0-78EA61A2717C}" destId="{7CC85A1F-51F1-43E9-B08F-A95D27CDA071}" srcOrd="4" destOrd="0" presId="urn:microsoft.com/office/officeart/2018/2/layout/IconVerticalSolidList"/>
    <dgm:cxn modelId="{4D23179E-BFB3-49D8-90EF-BDA256CA9EB8}" type="presParOf" srcId="{7CC85A1F-51F1-43E9-B08F-A95D27CDA071}" destId="{CDF52A45-F88A-4DAF-BFFE-5ACDB5A5E2C2}" srcOrd="0" destOrd="0" presId="urn:microsoft.com/office/officeart/2018/2/layout/IconVerticalSolidList"/>
    <dgm:cxn modelId="{93B6AD3F-194C-4B4E-BE70-D7B41E336A58}" type="presParOf" srcId="{7CC85A1F-51F1-43E9-B08F-A95D27CDA071}" destId="{79A8BBD9-9681-4034-8EA3-C7DE4C6BCD4C}" srcOrd="1" destOrd="0" presId="urn:microsoft.com/office/officeart/2018/2/layout/IconVerticalSolidList"/>
    <dgm:cxn modelId="{AA31FD24-3DFE-4632-B93D-BB7F054AE0D1}" type="presParOf" srcId="{7CC85A1F-51F1-43E9-B08F-A95D27CDA071}" destId="{6C9D55A7-B2DA-4540-B75D-1644D0714BB4}" srcOrd="2" destOrd="0" presId="urn:microsoft.com/office/officeart/2018/2/layout/IconVerticalSolidList"/>
    <dgm:cxn modelId="{B0A833E7-740E-423F-8E37-6EC87092C3D1}" type="presParOf" srcId="{7CC85A1F-51F1-43E9-B08F-A95D27CDA071}" destId="{B3FEB2C6-1054-4498-8621-5F7CDD2E9035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ACA857C2-5299-4889-AA4F-AAC86343E3A0}" type="doc">
      <dgm:prSet loTypeId="urn:microsoft.com/office/officeart/2018/5/layout/IconLeafLabelList" loCatId="icon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B921B99A-3FA5-4B5E-9904-BD263000F7C5}">
      <dgm:prSet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it-IT" b="0" i="0" dirty="0" err="1"/>
            <a:t>Soaking</a:t>
          </a:r>
          <a:r>
            <a:rPr lang="it-IT" b="0" i="0" dirty="0"/>
            <a:t>: Hot </a:t>
          </a:r>
          <a:r>
            <a:rPr lang="it-IT" b="0" i="0" dirty="0" err="1"/>
            <a:t>detergent</a:t>
          </a:r>
          <a:r>
            <a:rPr lang="it-IT" b="0" i="0" dirty="0"/>
            <a:t> for </a:t>
          </a:r>
          <a:r>
            <a:rPr lang="it-IT" b="0" i="0" dirty="0" err="1"/>
            <a:t>stubborn</a:t>
          </a:r>
          <a:r>
            <a:rPr lang="it-IT" b="0" i="0" dirty="0"/>
            <a:t> </a:t>
          </a:r>
          <a:r>
            <a:rPr lang="it-IT" b="0" i="0" dirty="0" err="1"/>
            <a:t>dirt</a:t>
          </a:r>
          <a:r>
            <a:rPr lang="it-IT" b="0" i="0" dirty="0"/>
            <a:t>.</a:t>
          </a:r>
          <a:endParaRPr lang="en-US" dirty="0"/>
        </a:p>
      </dgm:t>
    </dgm:pt>
    <dgm:pt modelId="{51770C8A-05AD-4F4C-A2B7-4613FD5D6AC4}" type="parTrans" cxnId="{B9395F82-1AAA-4C91-AE7F-8E544BBCFD53}">
      <dgm:prSet/>
      <dgm:spPr/>
      <dgm:t>
        <a:bodyPr/>
        <a:lstStyle/>
        <a:p>
          <a:endParaRPr lang="en-US"/>
        </a:p>
      </dgm:t>
    </dgm:pt>
    <dgm:pt modelId="{0E536A8B-375A-462F-A4E9-9D33C00D30D2}" type="sibTrans" cxnId="{B9395F82-1AAA-4C91-AE7F-8E544BBCFD53}">
      <dgm:prSet/>
      <dgm:spPr/>
      <dgm:t>
        <a:bodyPr/>
        <a:lstStyle/>
        <a:p>
          <a:endParaRPr lang="en-US"/>
        </a:p>
      </dgm:t>
    </dgm:pt>
    <dgm:pt modelId="{FEE019F6-0E44-4C76-92EA-4D9AD500BE08}">
      <dgm:prSet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it-IT" b="0" i="0"/>
            <a:t>Scrubbing: Use a brush for internal parts.</a:t>
          </a:r>
          <a:endParaRPr lang="en-US"/>
        </a:p>
      </dgm:t>
    </dgm:pt>
    <dgm:pt modelId="{1D119D27-02D8-4A47-930E-8C5E46587BC8}" type="parTrans" cxnId="{AD972200-EFDA-49C7-B724-BB139CC35549}">
      <dgm:prSet/>
      <dgm:spPr/>
      <dgm:t>
        <a:bodyPr/>
        <a:lstStyle/>
        <a:p>
          <a:endParaRPr lang="en-US"/>
        </a:p>
      </dgm:t>
    </dgm:pt>
    <dgm:pt modelId="{3ABAEAF0-07DD-4F54-95F4-484DEBFFABC7}" type="sibTrans" cxnId="{AD972200-EFDA-49C7-B724-BB139CC35549}">
      <dgm:prSet/>
      <dgm:spPr/>
      <dgm:t>
        <a:bodyPr/>
        <a:lstStyle/>
        <a:p>
          <a:endParaRPr lang="en-US"/>
        </a:p>
      </dgm:t>
    </dgm:pt>
    <dgm:pt modelId="{E2EFEC0E-ABFC-431F-8112-69C1731E1F14}" type="pres">
      <dgm:prSet presAssocID="{ACA857C2-5299-4889-AA4F-AAC86343E3A0}" presName="root" presStyleCnt="0">
        <dgm:presLayoutVars>
          <dgm:dir/>
          <dgm:resizeHandles val="exact"/>
        </dgm:presLayoutVars>
      </dgm:prSet>
      <dgm:spPr/>
    </dgm:pt>
    <dgm:pt modelId="{6E2C244A-96C2-47AA-86D3-4EBF835958CE}" type="pres">
      <dgm:prSet presAssocID="{B921B99A-3FA5-4B5E-9904-BD263000F7C5}" presName="compNode" presStyleCnt="0"/>
      <dgm:spPr/>
    </dgm:pt>
    <dgm:pt modelId="{0149C564-A0E7-4DC7-A1CA-F146A47BFE93}" type="pres">
      <dgm:prSet presAssocID="{B921B99A-3FA5-4B5E-9904-BD263000F7C5}" presName="iconBgRect" presStyleLbl="bgShp" presStyleIdx="0" presStyleCnt="2"/>
      <dgm:spPr>
        <a:prstGeom prst="round2DiagRect">
          <a:avLst>
            <a:gd name="adj1" fmla="val 29727"/>
            <a:gd name="adj2" fmla="val 0"/>
          </a:avLst>
        </a:prstGeom>
      </dgm:spPr>
    </dgm:pt>
    <dgm:pt modelId="{C8995567-83A9-4120-A9B6-63E3C480693A}" type="pres">
      <dgm:prSet presAssocID="{B921B99A-3FA5-4B5E-9904-BD263000F7C5}" presName="iconRect" presStyleLbl="node1" presStyleIdx="0" presStyleCnt="2"/>
      <dgm:spPr>
        <a:blipFill>
          <a:blip xmlns:r="http://schemas.openxmlformats.org/officeDocument/2006/relationships"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Piastra di Petri contorno"/>
        </a:ext>
      </dgm:extLst>
    </dgm:pt>
    <dgm:pt modelId="{B0DEF158-E022-4BEE-B278-492EEB4019A9}" type="pres">
      <dgm:prSet presAssocID="{B921B99A-3FA5-4B5E-9904-BD263000F7C5}" presName="spaceRect" presStyleCnt="0"/>
      <dgm:spPr/>
    </dgm:pt>
    <dgm:pt modelId="{640B7134-6848-4A9E-8824-264F5884DC4C}" type="pres">
      <dgm:prSet presAssocID="{B921B99A-3FA5-4B5E-9904-BD263000F7C5}" presName="textRect" presStyleLbl="revTx" presStyleIdx="0" presStyleCnt="2">
        <dgm:presLayoutVars>
          <dgm:chMax val="1"/>
          <dgm:chPref val="1"/>
        </dgm:presLayoutVars>
      </dgm:prSet>
      <dgm:spPr/>
    </dgm:pt>
    <dgm:pt modelId="{F2F30822-ADF6-4E9B-B46B-A8D50AC77C65}" type="pres">
      <dgm:prSet presAssocID="{0E536A8B-375A-462F-A4E9-9D33C00D30D2}" presName="sibTrans" presStyleCnt="0"/>
      <dgm:spPr/>
    </dgm:pt>
    <dgm:pt modelId="{7932D762-5FF0-4A1C-AFAF-9E41B7554F0D}" type="pres">
      <dgm:prSet presAssocID="{FEE019F6-0E44-4C76-92EA-4D9AD500BE08}" presName="compNode" presStyleCnt="0"/>
      <dgm:spPr/>
    </dgm:pt>
    <dgm:pt modelId="{2EAE9B45-5F51-4035-B453-EE21985BD044}" type="pres">
      <dgm:prSet presAssocID="{FEE019F6-0E44-4C76-92EA-4D9AD500BE08}" presName="iconBgRect" presStyleLbl="bgShp" presStyleIdx="1" presStyleCnt="2"/>
      <dgm:spPr>
        <a:prstGeom prst="round2DiagRect">
          <a:avLst>
            <a:gd name="adj1" fmla="val 29727"/>
            <a:gd name="adj2" fmla="val 0"/>
          </a:avLst>
        </a:prstGeom>
      </dgm:spPr>
    </dgm:pt>
    <dgm:pt modelId="{2C19A4F4-6B23-4F05-9AAD-3836D0C3BE9E}" type="pres">
      <dgm:prSet presAssocID="{FEE019F6-0E44-4C76-92EA-4D9AD500BE08}" presName="iconRect" presStyleLbl="node1" presStyleIdx="1" presStyleCnt="2"/>
      <dgm:spPr>
        <a:blipFill>
          <a:blip xmlns:r="http://schemas.openxmlformats.org/officeDocument/2006/relationships"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Spazzolino da denti contorno"/>
        </a:ext>
      </dgm:extLst>
    </dgm:pt>
    <dgm:pt modelId="{FABA4564-3452-4D83-A5B1-34869D9E154E}" type="pres">
      <dgm:prSet presAssocID="{FEE019F6-0E44-4C76-92EA-4D9AD500BE08}" presName="spaceRect" presStyleCnt="0"/>
      <dgm:spPr/>
    </dgm:pt>
    <dgm:pt modelId="{7F2FD99A-56B7-49F8-8369-5A7CB56261A9}" type="pres">
      <dgm:prSet presAssocID="{FEE019F6-0E44-4C76-92EA-4D9AD500BE08}" presName="textRect" presStyleLbl="revTx" presStyleIdx="1" presStyleCnt="2">
        <dgm:presLayoutVars>
          <dgm:chMax val="1"/>
          <dgm:chPref val="1"/>
        </dgm:presLayoutVars>
      </dgm:prSet>
      <dgm:spPr/>
    </dgm:pt>
  </dgm:ptLst>
  <dgm:cxnLst>
    <dgm:cxn modelId="{AD972200-EFDA-49C7-B724-BB139CC35549}" srcId="{ACA857C2-5299-4889-AA4F-AAC86343E3A0}" destId="{FEE019F6-0E44-4C76-92EA-4D9AD500BE08}" srcOrd="1" destOrd="0" parTransId="{1D119D27-02D8-4A47-930E-8C5E46587BC8}" sibTransId="{3ABAEAF0-07DD-4F54-95F4-484DEBFFABC7}"/>
    <dgm:cxn modelId="{A535871F-658E-4EBE-9B68-DEC5B082A7EE}" type="presOf" srcId="{B921B99A-3FA5-4B5E-9904-BD263000F7C5}" destId="{640B7134-6848-4A9E-8824-264F5884DC4C}" srcOrd="0" destOrd="0" presId="urn:microsoft.com/office/officeart/2018/5/layout/IconLeafLabelList"/>
    <dgm:cxn modelId="{9D25C72B-738D-4C52-83FB-7D9D90E06DF1}" type="presOf" srcId="{FEE019F6-0E44-4C76-92EA-4D9AD500BE08}" destId="{7F2FD99A-56B7-49F8-8369-5A7CB56261A9}" srcOrd="0" destOrd="0" presId="urn:microsoft.com/office/officeart/2018/5/layout/IconLeafLabelList"/>
    <dgm:cxn modelId="{B9395F82-1AAA-4C91-AE7F-8E544BBCFD53}" srcId="{ACA857C2-5299-4889-AA4F-AAC86343E3A0}" destId="{B921B99A-3FA5-4B5E-9904-BD263000F7C5}" srcOrd="0" destOrd="0" parTransId="{51770C8A-05AD-4F4C-A2B7-4613FD5D6AC4}" sibTransId="{0E536A8B-375A-462F-A4E9-9D33C00D30D2}"/>
    <dgm:cxn modelId="{F094819D-DCE8-4B04-AE20-0E2C68C0FFD3}" type="presOf" srcId="{ACA857C2-5299-4889-AA4F-AAC86343E3A0}" destId="{E2EFEC0E-ABFC-431F-8112-69C1731E1F14}" srcOrd="0" destOrd="0" presId="urn:microsoft.com/office/officeart/2018/5/layout/IconLeafLabelList"/>
    <dgm:cxn modelId="{EE8AB6E2-0D41-4910-8052-F4589A346E3B}" type="presParOf" srcId="{E2EFEC0E-ABFC-431F-8112-69C1731E1F14}" destId="{6E2C244A-96C2-47AA-86D3-4EBF835958CE}" srcOrd="0" destOrd="0" presId="urn:microsoft.com/office/officeart/2018/5/layout/IconLeafLabelList"/>
    <dgm:cxn modelId="{61EDF8D1-5EA3-47BE-A131-486A08FE2705}" type="presParOf" srcId="{6E2C244A-96C2-47AA-86D3-4EBF835958CE}" destId="{0149C564-A0E7-4DC7-A1CA-F146A47BFE93}" srcOrd="0" destOrd="0" presId="urn:microsoft.com/office/officeart/2018/5/layout/IconLeafLabelList"/>
    <dgm:cxn modelId="{2FE22830-34FE-480C-BDA1-969988E65718}" type="presParOf" srcId="{6E2C244A-96C2-47AA-86D3-4EBF835958CE}" destId="{C8995567-83A9-4120-A9B6-63E3C480693A}" srcOrd="1" destOrd="0" presId="urn:microsoft.com/office/officeart/2018/5/layout/IconLeafLabelList"/>
    <dgm:cxn modelId="{D5F1765F-7C17-427B-BBF2-067602E96F54}" type="presParOf" srcId="{6E2C244A-96C2-47AA-86D3-4EBF835958CE}" destId="{B0DEF158-E022-4BEE-B278-492EEB4019A9}" srcOrd="2" destOrd="0" presId="urn:microsoft.com/office/officeart/2018/5/layout/IconLeafLabelList"/>
    <dgm:cxn modelId="{C2A5F6CE-896E-487A-9583-AE04D1C78952}" type="presParOf" srcId="{6E2C244A-96C2-47AA-86D3-4EBF835958CE}" destId="{640B7134-6848-4A9E-8824-264F5884DC4C}" srcOrd="3" destOrd="0" presId="urn:microsoft.com/office/officeart/2018/5/layout/IconLeafLabelList"/>
    <dgm:cxn modelId="{8B7FD144-DC97-474B-B399-427530BB5CB5}" type="presParOf" srcId="{E2EFEC0E-ABFC-431F-8112-69C1731E1F14}" destId="{F2F30822-ADF6-4E9B-B46B-A8D50AC77C65}" srcOrd="1" destOrd="0" presId="urn:microsoft.com/office/officeart/2018/5/layout/IconLeafLabelList"/>
    <dgm:cxn modelId="{0E74BE68-4C10-402D-9176-B3D7B8E582C3}" type="presParOf" srcId="{E2EFEC0E-ABFC-431F-8112-69C1731E1F14}" destId="{7932D762-5FF0-4A1C-AFAF-9E41B7554F0D}" srcOrd="2" destOrd="0" presId="urn:microsoft.com/office/officeart/2018/5/layout/IconLeafLabelList"/>
    <dgm:cxn modelId="{13F665D5-671B-4B8A-B19F-15E48EEE7DEC}" type="presParOf" srcId="{7932D762-5FF0-4A1C-AFAF-9E41B7554F0D}" destId="{2EAE9B45-5F51-4035-B453-EE21985BD044}" srcOrd="0" destOrd="0" presId="urn:microsoft.com/office/officeart/2018/5/layout/IconLeafLabelList"/>
    <dgm:cxn modelId="{D4F80C71-7487-49CC-A694-F7F854869EA2}" type="presParOf" srcId="{7932D762-5FF0-4A1C-AFAF-9E41B7554F0D}" destId="{2C19A4F4-6B23-4F05-9AAD-3836D0C3BE9E}" srcOrd="1" destOrd="0" presId="urn:microsoft.com/office/officeart/2018/5/layout/IconLeafLabelList"/>
    <dgm:cxn modelId="{D1D1DC6D-B03D-40D0-820D-CBD31A2B2F25}" type="presParOf" srcId="{7932D762-5FF0-4A1C-AFAF-9E41B7554F0D}" destId="{FABA4564-3452-4D83-A5B1-34869D9E154E}" srcOrd="2" destOrd="0" presId="urn:microsoft.com/office/officeart/2018/5/layout/IconLeafLabelList"/>
    <dgm:cxn modelId="{4A0C1BC6-63A0-433D-BFD0-1052A2088628}" type="presParOf" srcId="{7932D762-5FF0-4A1C-AFAF-9E41B7554F0D}" destId="{7F2FD99A-56B7-49F8-8369-5A7CB56261A9}" srcOrd="3" destOrd="0" presId="urn:microsoft.com/office/officeart/2018/5/layout/IconLeafLabelLis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995FE7D3-C19B-4B39-B9CE-07E28182F3A3}" type="doc">
      <dgm:prSet loTypeId="urn:microsoft.com/office/officeart/2005/8/layout/hierarchy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54F0004C-E38E-44A3-9DEF-05E84D0FC2C1}">
      <dgm:prSet/>
      <dgm:spPr/>
      <dgm:t>
        <a:bodyPr/>
        <a:lstStyle/>
        <a:p>
          <a:r>
            <a:rPr lang="it-IT" b="0" i="0" dirty="0" err="1"/>
            <a:t>Boiling</a:t>
          </a:r>
          <a:r>
            <a:rPr lang="it-IT" b="0" i="0" dirty="0"/>
            <a:t>: </a:t>
          </a:r>
          <a:r>
            <a:rPr lang="it-IT" b="0" i="0" dirty="0" err="1"/>
            <a:t>Weak</a:t>
          </a:r>
          <a:r>
            <a:rPr lang="it-IT" b="0" i="0" dirty="0"/>
            <a:t> </a:t>
          </a:r>
          <a:r>
            <a:rPr lang="it-IT" b="0" i="0" dirty="0" err="1"/>
            <a:t>sodium</a:t>
          </a:r>
          <a:r>
            <a:rPr lang="it-IT" b="0" i="0" dirty="0"/>
            <a:t> carbonate </a:t>
          </a:r>
          <a:r>
            <a:rPr lang="it-IT" b="0" i="0" dirty="0" err="1"/>
            <a:t>solution</a:t>
          </a:r>
          <a:r>
            <a:rPr lang="it-IT" b="0" i="0" dirty="0"/>
            <a:t>.</a:t>
          </a:r>
          <a:endParaRPr lang="en-US" dirty="0"/>
        </a:p>
      </dgm:t>
    </dgm:pt>
    <dgm:pt modelId="{E5F4E154-6717-4603-826F-2489569008F0}" type="parTrans" cxnId="{19AFB4E7-7C92-4B85-AC5D-9BAC1319D9BD}">
      <dgm:prSet/>
      <dgm:spPr/>
      <dgm:t>
        <a:bodyPr/>
        <a:lstStyle/>
        <a:p>
          <a:endParaRPr lang="en-US"/>
        </a:p>
      </dgm:t>
    </dgm:pt>
    <dgm:pt modelId="{1B871049-A58D-417C-B1CA-800DD82A210B}" type="sibTrans" cxnId="{19AFB4E7-7C92-4B85-AC5D-9BAC1319D9BD}">
      <dgm:prSet/>
      <dgm:spPr/>
      <dgm:t>
        <a:bodyPr/>
        <a:lstStyle/>
        <a:p>
          <a:endParaRPr lang="en-US"/>
        </a:p>
      </dgm:t>
    </dgm:pt>
    <dgm:pt modelId="{748D006D-16CE-40B1-90EF-CFD2F76CEC52}">
      <dgm:prSet/>
      <dgm:spPr/>
      <dgm:t>
        <a:bodyPr/>
        <a:lstStyle/>
        <a:p>
          <a:r>
            <a:rPr lang="it-IT" b="0" i="0" dirty="0" err="1"/>
            <a:t>Solvents</a:t>
          </a:r>
          <a:r>
            <a:rPr lang="it-IT" b="0" i="0" dirty="0"/>
            <a:t>: Acetone or </a:t>
          </a:r>
          <a:r>
            <a:rPr lang="it-IT" b="0" i="0" dirty="0" err="1"/>
            <a:t>ethanol</a:t>
          </a:r>
          <a:r>
            <a:rPr lang="it-IT" b="0" i="0" dirty="0"/>
            <a:t>.</a:t>
          </a:r>
          <a:endParaRPr lang="en-US" dirty="0"/>
        </a:p>
      </dgm:t>
    </dgm:pt>
    <dgm:pt modelId="{F7F60BFB-3F8C-439E-9A9E-AA9878DE29E3}" type="parTrans" cxnId="{7448738D-BF76-4F60-BE50-1CBBE37C410B}">
      <dgm:prSet/>
      <dgm:spPr/>
      <dgm:t>
        <a:bodyPr/>
        <a:lstStyle/>
        <a:p>
          <a:endParaRPr lang="en-US"/>
        </a:p>
      </dgm:t>
    </dgm:pt>
    <dgm:pt modelId="{7BC61536-2ADA-4FA2-9BDB-ABE0C0B6CFD4}" type="sibTrans" cxnId="{7448738D-BF76-4F60-BE50-1CBBE37C410B}">
      <dgm:prSet/>
      <dgm:spPr/>
      <dgm:t>
        <a:bodyPr/>
        <a:lstStyle/>
        <a:p>
          <a:endParaRPr lang="en-US"/>
        </a:p>
      </dgm:t>
    </dgm:pt>
    <dgm:pt modelId="{941FAB43-8D53-4DC5-9CBF-FDCC69F304DF}" type="pres">
      <dgm:prSet presAssocID="{995FE7D3-C19B-4B39-B9CE-07E28182F3A3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D51A909B-D0D2-4D87-8822-3A2218E11689}" type="pres">
      <dgm:prSet presAssocID="{54F0004C-E38E-44A3-9DEF-05E84D0FC2C1}" presName="hierRoot1" presStyleCnt="0"/>
      <dgm:spPr/>
    </dgm:pt>
    <dgm:pt modelId="{4745C6A0-BD9F-444A-93D8-3734792CD393}" type="pres">
      <dgm:prSet presAssocID="{54F0004C-E38E-44A3-9DEF-05E84D0FC2C1}" presName="composite" presStyleCnt="0"/>
      <dgm:spPr/>
    </dgm:pt>
    <dgm:pt modelId="{A336D2F0-DC73-409D-8DB6-984A5AD0FE57}" type="pres">
      <dgm:prSet presAssocID="{54F0004C-E38E-44A3-9DEF-05E84D0FC2C1}" presName="background" presStyleLbl="node0" presStyleIdx="0" presStyleCnt="2"/>
      <dgm:spPr/>
    </dgm:pt>
    <dgm:pt modelId="{252F5E39-8E32-48BA-85DC-DFBC72C417A1}" type="pres">
      <dgm:prSet presAssocID="{54F0004C-E38E-44A3-9DEF-05E84D0FC2C1}" presName="text" presStyleLbl="fgAcc0" presStyleIdx="0" presStyleCnt="2">
        <dgm:presLayoutVars>
          <dgm:chPref val="3"/>
        </dgm:presLayoutVars>
      </dgm:prSet>
      <dgm:spPr/>
    </dgm:pt>
    <dgm:pt modelId="{7D28B3B9-BE81-41E8-944A-CB2B9C9B4BF1}" type="pres">
      <dgm:prSet presAssocID="{54F0004C-E38E-44A3-9DEF-05E84D0FC2C1}" presName="hierChild2" presStyleCnt="0"/>
      <dgm:spPr/>
    </dgm:pt>
    <dgm:pt modelId="{B94326A4-1BF1-461E-968C-C9F37078F6FC}" type="pres">
      <dgm:prSet presAssocID="{748D006D-16CE-40B1-90EF-CFD2F76CEC52}" presName="hierRoot1" presStyleCnt="0"/>
      <dgm:spPr/>
    </dgm:pt>
    <dgm:pt modelId="{01552F1C-B5BA-4BDB-AC5C-D41FF6ABABDF}" type="pres">
      <dgm:prSet presAssocID="{748D006D-16CE-40B1-90EF-CFD2F76CEC52}" presName="composite" presStyleCnt="0"/>
      <dgm:spPr/>
    </dgm:pt>
    <dgm:pt modelId="{94DFAC8B-6AD1-4911-85B1-D7A21A88193A}" type="pres">
      <dgm:prSet presAssocID="{748D006D-16CE-40B1-90EF-CFD2F76CEC52}" presName="background" presStyleLbl="node0" presStyleIdx="1" presStyleCnt="2"/>
      <dgm:spPr/>
    </dgm:pt>
    <dgm:pt modelId="{B161E1A7-A0AF-44E0-B8EB-292D2D519B75}" type="pres">
      <dgm:prSet presAssocID="{748D006D-16CE-40B1-90EF-CFD2F76CEC52}" presName="text" presStyleLbl="fgAcc0" presStyleIdx="1" presStyleCnt="2">
        <dgm:presLayoutVars>
          <dgm:chPref val="3"/>
        </dgm:presLayoutVars>
      </dgm:prSet>
      <dgm:spPr/>
    </dgm:pt>
    <dgm:pt modelId="{8277561B-8C17-4496-9E87-BD73D401BA21}" type="pres">
      <dgm:prSet presAssocID="{748D006D-16CE-40B1-90EF-CFD2F76CEC52}" presName="hierChild2" presStyleCnt="0"/>
      <dgm:spPr/>
    </dgm:pt>
  </dgm:ptLst>
  <dgm:cxnLst>
    <dgm:cxn modelId="{05E7480B-6939-4738-B826-A2AF7CAE71FB}" type="presOf" srcId="{54F0004C-E38E-44A3-9DEF-05E84D0FC2C1}" destId="{252F5E39-8E32-48BA-85DC-DFBC72C417A1}" srcOrd="0" destOrd="0" presId="urn:microsoft.com/office/officeart/2005/8/layout/hierarchy1"/>
    <dgm:cxn modelId="{88C8CC85-B539-41A2-86A6-8FF2089E7F5A}" type="presOf" srcId="{748D006D-16CE-40B1-90EF-CFD2F76CEC52}" destId="{B161E1A7-A0AF-44E0-B8EB-292D2D519B75}" srcOrd="0" destOrd="0" presId="urn:microsoft.com/office/officeart/2005/8/layout/hierarchy1"/>
    <dgm:cxn modelId="{7448738D-BF76-4F60-BE50-1CBBE37C410B}" srcId="{995FE7D3-C19B-4B39-B9CE-07E28182F3A3}" destId="{748D006D-16CE-40B1-90EF-CFD2F76CEC52}" srcOrd="1" destOrd="0" parTransId="{F7F60BFB-3F8C-439E-9A9E-AA9878DE29E3}" sibTransId="{7BC61536-2ADA-4FA2-9BDB-ABE0C0B6CFD4}"/>
    <dgm:cxn modelId="{71E4A0E5-CFBE-46E1-BD44-4D6EA5157F3D}" type="presOf" srcId="{995FE7D3-C19B-4B39-B9CE-07E28182F3A3}" destId="{941FAB43-8D53-4DC5-9CBF-FDCC69F304DF}" srcOrd="0" destOrd="0" presId="urn:microsoft.com/office/officeart/2005/8/layout/hierarchy1"/>
    <dgm:cxn modelId="{19AFB4E7-7C92-4B85-AC5D-9BAC1319D9BD}" srcId="{995FE7D3-C19B-4B39-B9CE-07E28182F3A3}" destId="{54F0004C-E38E-44A3-9DEF-05E84D0FC2C1}" srcOrd="0" destOrd="0" parTransId="{E5F4E154-6717-4603-826F-2489569008F0}" sibTransId="{1B871049-A58D-417C-B1CA-800DD82A210B}"/>
    <dgm:cxn modelId="{A1E40186-0431-46FC-9976-1FB72164AEB9}" type="presParOf" srcId="{941FAB43-8D53-4DC5-9CBF-FDCC69F304DF}" destId="{D51A909B-D0D2-4D87-8822-3A2218E11689}" srcOrd="0" destOrd="0" presId="urn:microsoft.com/office/officeart/2005/8/layout/hierarchy1"/>
    <dgm:cxn modelId="{777FB26C-9108-4256-B2B4-386CCA90A375}" type="presParOf" srcId="{D51A909B-D0D2-4D87-8822-3A2218E11689}" destId="{4745C6A0-BD9F-444A-93D8-3734792CD393}" srcOrd="0" destOrd="0" presId="urn:microsoft.com/office/officeart/2005/8/layout/hierarchy1"/>
    <dgm:cxn modelId="{537282EB-AD65-4AA7-A17F-F5E21EA49DF2}" type="presParOf" srcId="{4745C6A0-BD9F-444A-93D8-3734792CD393}" destId="{A336D2F0-DC73-409D-8DB6-984A5AD0FE57}" srcOrd="0" destOrd="0" presId="urn:microsoft.com/office/officeart/2005/8/layout/hierarchy1"/>
    <dgm:cxn modelId="{D5710517-1B10-4802-BF90-DF3E1DA7F6B6}" type="presParOf" srcId="{4745C6A0-BD9F-444A-93D8-3734792CD393}" destId="{252F5E39-8E32-48BA-85DC-DFBC72C417A1}" srcOrd="1" destOrd="0" presId="urn:microsoft.com/office/officeart/2005/8/layout/hierarchy1"/>
    <dgm:cxn modelId="{2CCEE7BD-1848-4B58-84C1-D5E8CA96A09C}" type="presParOf" srcId="{D51A909B-D0D2-4D87-8822-3A2218E11689}" destId="{7D28B3B9-BE81-41E8-944A-CB2B9C9B4BF1}" srcOrd="1" destOrd="0" presId="urn:microsoft.com/office/officeart/2005/8/layout/hierarchy1"/>
    <dgm:cxn modelId="{A42452EC-67BF-4E38-8E6B-179A2AA9289C}" type="presParOf" srcId="{941FAB43-8D53-4DC5-9CBF-FDCC69F304DF}" destId="{B94326A4-1BF1-461E-968C-C9F37078F6FC}" srcOrd="1" destOrd="0" presId="urn:microsoft.com/office/officeart/2005/8/layout/hierarchy1"/>
    <dgm:cxn modelId="{B20C980C-7746-4EF3-92DA-BA4BA2A6B4E5}" type="presParOf" srcId="{B94326A4-1BF1-461E-968C-C9F37078F6FC}" destId="{01552F1C-B5BA-4BDB-AC5C-D41FF6ABABDF}" srcOrd="0" destOrd="0" presId="urn:microsoft.com/office/officeart/2005/8/layout/hierarchy1"/>
    <dgm:cxn modelId="{F97880D7-F20A-42FF-BB85-897DE61B7A5D}" type="presParOf" srcId="{01552F1C-B5BA-4BDB-AC5C-D41FF6ABABDF}" destId="{94DFAC8B-6AD1-4911-85B1-D7A21A88193A}" srcOrd="0" destOrd="0" presId="urn:microsoft.com/office/officeart/2005/8/layout/hierarchy1"/>
    <dgm:cxn modelId="{A91B1ED4-CE10-4BDD-9EE1-25CF9A326D7F}" type="presParOf" srcId="{01552F1C-B5BA-4BDB-AC5C-D41FF6ABABDF}" destId="{B161E1A7-A0AF-44E0-B8EB-292D2D519B75}" srcOrd="1" destOrd="0" presId="urn:microsoft.com/office/officeart/2005/8/layout/hierarchy1"/>
    <dgm:cxn modelId="{B4501CE7-BE30-4CC4-AF3A-FF1123193754}" type="presParOf" srcId="{B94326A4-1BF1-461E-968C-C9F37078F6FC}" destId="{8277561B-8C17-4496-9E87-BD73D401BA21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5C0EF06E-790B-4AF2-BB94-3062C477707F}" type="doc">
      <dgm:prSet loTypeId="urn:microsoft.com/office/officeart/2005/8/layout/hierarchy3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D6134C29-E4C1-49C6-80B8-5220AD648CA1}">
      <dgm:prSet/>
      <dgm:spPr/>
      <dgm:t>
        <a:bodyPr/>
        <a:lstStyle/>
        <a:p>
          <a:r>
            <a:rPr lang="it-IT" b="0" i="0" dirty="0"/>
            <a:t>CRITICAL: </a:t>
          </a:r>
        </a:p>
        <a:p>
          <a:r>
            <a:rPr lang="it-IT" b="0" i="0" dirty="0"/>
            <a:t>Always use </a:t>
          </a:r>
          <a:r>
            <a:rPr lang="it-IT" b="0" i="0" dirty="0" err="1"/>
            <a:t>deionized</a:t>
          </a:r>
          <a:r>
            <a:rPr lang="it-IT" b="0" i="0" dirty="0"/>
            <a:t> water</a:t>
          </a:r>
          <a:endParaRPr lang="en-US" dirty="0"/>
        </a:p>
      </dgm:t>
    </dgm:pt>
    <dgm:pt modelId="{C20A633D-59FE-453A-A349-F6E0F42585C7}" type="parTrans" cxnId="{F54301BA-B126-4EF3-8FB7-48D074AFA03B}">
      <dgm:prSet/>
      <dgm:spPr/>
      <dgm:t>
        <a:bodyPr/>
        <a:lstStyle/>
        <a:p>
          <a:endParaRPr lang="en-US"/>
        </a:p>
      </dgm:t>
    </dgm:pt>
    <dgm:pt modelId="{FB2CCC15-2685-4C21-AB2F-E3230F397C9C}" type="sibTrans" cxnId="{F54301BA-B126-4EF3-8FB7-48D074AFA03B}">
      <dgm:prSet/>
      <dgm:spPr/>
      <dgm:t>
        <a:bodyPr/>
        <a:lstStyle/>
        <a:p>
          <a:endParaRPr lang="en-US"/>
        </a:p>
      </dgm:t>
    </dgm:pt>
    <dgm:pt modelId="{9BCD57F9-1FC4-45D3-B39A-AA66F70CA05D}">
      <dgm:prSet/>
      <dgm:spPr/>
      <dgm:t>
        <a:bodyPr/>
        <a:lstStyle/>
        <a:p>
          <a:r>
            <a:rPr lang="it-IT" b="0" i="0" dirty="0" err="1"/>
            <a:t>Prevents</a:t>
          </a:r>
          <a:r>
            <a:rPr lang="it-IT" b="0" i="0" dirty="0"/>
            <a:t> </a:t>
          </a:r>
          <a:r>
            <a:rPr lang="it-IT" b="0" i="0" dirty="0" err="1"/>
            <a:t>mineral</a:t>
          </a:r>
          <a:r>
            <a:rPr lang="it-IT" b="0" i="0" dirty="0"/>
            <a:t> spots </a:t>
          </a:r>
          <a:r>
            <a:rPr lang="it-IT" b="0" i="0" dirty="0" err="1"/>
            <a:t>affecting</a:t>
          </a:r>
          <a:r>
            <a:rPr lang="it-IT" b="0" i="0" dirty="0"/>
            <a:t> </a:t>
          </a:r>
          <a:r>
            <a:rPr lang="it-IT" b="0" i="0" dirty="0" err="1"/>
            <a:t>results</a:t>
          </a:r>
          <a:endParaRPr lang="en-US" dirty="0"/>
        </a:p>
      </dgm:t>
    </dgm:pt>
    <dgm:pt modelId="{EE91A362-F809-4182-8C8A-F0921413F176}" type="parTrans" cxnId="{2F88C88A-D81F-4304-9158-256755AB8941}">
      <dgm:prSet/>
      <dgm:spPr/>
      <dgm:t>
        <a:bodyPr/>
        <a:lstStyle/>
        <a:p>
          <a:endParaRPr lang="en-US"/>
        </a:p>
      </dgm:t>
    </dgm:pt>
    <dgm:pt modelId="{B820E44B-3EB8-4628-B2BB-69BFA9E7F476}" type="sibTrans" cxnId="{2F88C88A-D81F-4304-9158-256755AB8941}">
      <dgm:prSet/>
      <dgm:spPr/>
      <dgm:t>
        <a:bodyPr/>
        <a:lstStyle/>
        <a:p>
          <a:endParaRPr lang="en-US"/>
        </a:p>
      </dgm:t>
    </dgm:pt>
    <dgm:pt modelId="{0A3C0640-D86F-4E80-BD81-A18E8ACB2C7F}" type="pres">
      <dgm:prSet presAssocID="{5C0EF06E-790B-4AF2-BB94-3062C477707F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23CA30BF-9C0D-4E17-981F-9CDAECBA2502}" type="pres">
      <dgm:prSet presAssocID="{D6134C29-E4C1-49C6-80B8-5220AD648CA1}" presName="root" presStyleCnt="0"/>
      <dgm:spPr/>
    </dgm:pt>
    <dgm:pt modelId="{9E0661CB-A677-44F1-9D6C-C67F159DEF72}" type="pres">
      <dgm:prSet presAssocID="{D6134C29-E4C1-49C6-80B8-5220AD648CA1}" presName="rootComposite" presStyleCnt="0"/>
      <dgm:spPr/>
    </dgm:pt>
    <dgm:pt modelId="{B22FD088-FF99-46D5-B238-C930D2C7A75D}" type="pres">
      <dgm:prSet presAssocID="{D6134C29-E4C1-49C6-80B8-5220AD648CA1}" presName="rootText" presStyleLbl="node1" presStyleIdx="0" presStyleCnt="2"/>
      <dgm:spPr/>
    </dgm:pt>
    <dgm:pt modelId="{8E93E319-A035-4470-BB88-E39916DB962F}" type="pres">
      <dgm:prSet presAssocID="{D6134C29-E4C1-49C6-80B8-5220AD648CA1}" presName="rootConnector" presStyleLbl="node1" presStyleIdx="0" presStyleCnt="2"/>
      <dgm:spPr/>
    </dgm:pt>
    <dgm:pt modelId="{05A3E91E-1450-4EA7-923C-9182AE8E7AB3}" type="pres">
      <dgm:prSet presAssocID="{D6134C29-E4C1-49C6-80B8-5220AD648CA1}" presName="childShape" presStyleCnt="0"/>
      <dgm:spPr/>
    </dgm:pt>
    <dgm:pt modelId="{9CDA33CF-E3EA-41CA-A401-F1996D417103}" type="pres">
      <dgm:prSet presAssocID="{9BCD57F9-1FC4-45D3-B39A-AA66F70CA05D}" presName="root" presStyleCnt="0"/>
      <dgm:spPr/>
    </dgm:pt>
    <dgm:pt modelId="{934EA915-8B8E-4278-9D91-6A0FB6E23B13}" type="pres">
      <dgm:prSet presAssocID="{9BCD57F9-1FC4-45D3-B39A-AA66F70CA05D}" presName="rootComposite" presStyleCnt="0"/>
      <dgm:spPr/>
    </dgm:pt>
    <dgm:pt modelId="{23643787-EF84-44B6-84F9-12836E380B27}" type="pres">
      <dgm:prSet presAssocID="{9BCD57F9-1FC4-45D3-B39A-AA66F70CA05D}" presName="rootText" presStyleLbl="node1" presStyleIdx="1" presStyleCnt="2"/>
      <dgm:spPr/>
    </dgm:pt>
    <dgm:pt modelId="{E3B53DBA-23EE-4EEC-95F3-A190FAD1E452}" type="pres">
      <dgm:prSet presAssocID="{9BCD57F9-1FC4-45D3-B39A-AA66F70CA05D}" presName="rootConnector" presStyleLbl="node1" presStyleIdx="1" presStyleCnt="2"/>
      <dgm:spPr/>
    </dgm:pt>
    <dgm:pt modelId="{9D217B79-D8BF-4B44-8A18-5DA57D095996}" type="pres">
      <dgm:prSet presAssocID="{9BCD57F9-1FC4-45D3-B39A-AA66F70CA05D}" presName="childShape" presStyleCnt="0"/>
      <dgm:spPr/>
    </dgm:pt>
  </dgm:ptLst>
  <dgm:cxnLst>
    <dgm:cxn modelId="{F6D88A02-A93D-450C-82D5-03A917CF3B64}" type="presOf" srcId="{D6134C29-E4C1-49C6-80B8-5220AD648CA1}" destId="{B22FD088-FF99-46D5-B238-C930D2C7A75D}" srcOrd="0" destOrd="0" presId="urn:microsoft.com/office/officeart/2005/8/layout/hierarchy3"/>
    <dgm:cxn modelId="{5D693A09-B9F3-4EF3-AA3F-DAB3C4094B00}" type="presOf" srcId="{D6134C29-E4C1-49C6-80B8-5220AD648CA1}" destId="{8E93E319-A035-4470-BB88-E39916DB962F}" srcOrd="1" destOrd="0" presId="urn:microsoft.com/office/officeart/2005/8/layout/hierarchy3"/>
    <dgm:cxn modelId="{451C3B29-EBF8-4EC9-864A-9727D97A37D6}" type="presOf" srcId="{9BCD57F9-1FC4-45D3-B39A-AA66F70CA05D}" destId="{23643787-EF84-44B6-84F9-12836E380B27}" srcOrd="0" destOrd="0" presId="urn:microsoft.com/office/officeart/2005/8/layout/hierarchy3"/>
    <dgm:cxn modelId="{F325AF62-AAFC-4BAE-A9A5-F4A390F816D5}" type="presOf" srcId="{5C0EF06E-790B-4AF2-BB94-3062C477707F}" destId="{0A3C0640-D86F-4E80-BD81-A18E8ACB2C7F}" srcOrd="0" destOrd="0" presId="urn:microsoft.com/office/officeart/2005/8/layout/hierarchy3"/>
    <dgm:cxn modelId="{2F88C88A-D81F-4304-9158-256755AB8941}" srcId="{5C0EF06E-790B-4AF2-BB94-3062C477707F}" destId="{9BCD57F9-1FC4-45D3-B39A-AA66F70CA05D}" srcOrd="1" destOrd="0" parTransId="{EE91A362-F809-4182-8C8A-F0921413F176}" sibTransId="{B820E44B-3EB8-4628-B2BB-69BFA9E7F476}"/>
    <dgm:cxn modelId="{F54301BA-B126-4EF3-8FB7-48D074AFA03B}" srcId="{5C0EF06E-790B-4AF2-BB94-3062C477707F}" destId="{D6134C29-E4C1-49C6-80B8-5220AD648CA1}" srcOrd="0" destOrd="0" parTransId="{C20A633D-59FE-453A-A349-F6E0F42585C7}" sibTransId="{FB2CCC15-2685-4C21-AB2F-E3230F397C9C}"/>
    <dgm:cxn modelId="{445986C8-B9ED-410F-8348-44CB606CF523}" type="presOf" srcId="{9BCD57F9-1FC4-45D3-B39A-AA66F70CA05D}" destId="{E3B53DBA-23EE-4EEC-95F3-A190FAD1E452}" srcOrd="1" destOrd="0" presId="urn:microsoft.com/office/officeart/2005/8/layout/hierarchy3"/>
    <dgm:cxn modelId="{789D784C-1FD6-4DDD-80C9-97744CC8BA57}" type="presParOf" srcId="{0A3C0640-D86F-4E80-BD81-A18E8ACB2C7F}" destId="{23CA30BF-9C0D-4E17-981F-9CDAECBA2502}" srcOrd="0" destOrd="0" presId="urn:microsoft.com/office/officeart/2005/8/layout/hierarchy3"/>
    <dgm:cxn modelId="{1604A4AB-A339-4EED-A714-F41AD3051792}" type="presParOf" srcId="{23CA30BF-9C0D-4E17-981F-9CDAECBA2502}" destId="{9E0661CB-A677-44F1-9D6C-C67F159DEF72}" srcOrd="0" destOrd="0" presId="urn:microsoft.com/office/officeart/2005/8/layout/hierarchy3"/>
    <dgm:cxn modelId="{7C08A0F0-9541-4F2E-9C07-E2DEECFFD8EE}" type="presParOf" srcId="{9E0661CB-A677-44F1-9D6C-C67F159DEF72}" destId="{B22FD088-FF99-46D5-B238-C930D2C7A75D}" srcOrd="0" destOrd="0" presId="urn:microsoft.com/office/officeart/2005/8/layout/hierarchy3"/>
    <dgm:cxn modelId="{F36F4F99-036F-4A06-8277-989B7AA92DDA}" type="presParOf" srcId="{9E0661CB-A677-44F1-9D6C-C67F159DEF72}" destId="{8E93E319-A035-4470-BB88-E39916DB962F}" srcOrd="1" destOrd="0" presId="urn:microsoft.com/office/officeart/2005/8/layout/hierarchy3"/>
    <dgm:cxn modelId="{54E2A814-FA86-40DC-88F3-25CA695F6DF2}" type="presParOf" srcId="{23CA30BF-9C0D-4E17-981F-9CDAECBA2502}" destId="{05A3E91E-1450-4EA7-923C-9182AE8E7AB3}" srcOrd="1" destOrd="0" presId="urn:microsoft.com/office/officeart/2005/8/layout/hierarchy3"/>
    <dgm:cxn modelId="{5CC38FD8-257A-4793-B79B-8B3D379CBFBC}" type="presParOf" srcId="{0A3C0640-D86F-4E80-BD81-A18E8ACB2C7F}" destId="{9CDA33CF-E3EA-41CA-A401-F1996D417103}" srcOrd="1" destOrd="0" presId="urn:microsoft.com/office/officeart/2005/8/layout/hierarchy3"/>
    <dgm:cxn modelId="{2DFC9C6B-6C89-4147-BD98-CF999444159F}" type="presParOf" srcId="{9CDA33CF-E3EA-41CA-A401-F1996D417103}" destId="{934EA915-8B8E-4278-9D91-6A0FB6E23B13}" srcOrd="0" destOrd="0" presId="urn:microsoft.com/office/officeart/2005/8/layout/hierarchy3"/>
    <dgm:cxn modelId="{7E459440-B5A3-497E-B7CC-33C5A71B0956}" type="presParOf" srcId="{934EA915-8B8E-4278-9D91-6A0FB6E23B13}" destId="{23643787-EF84-44B6-84F9-12836E380B27}" srcOrd="0" destOrd="0" presId="urn:microsoft.com/office/officeart/2005/8/layout/hierarchy3"/>
    <dgm:cxn modelId="{1603B45F-2419-472C-B58B-DD4CC528ED36}" type="presParOf" srcId="{934EA915-8B8E-4278-9D91-6A0FB6E23B13}" destId="{E3B53DBA-23EE-4EEC-95F3-A190FAD1E452}" srcOrd="1" destOrd="0" presId="urn:microsoft.com/office/officeart/2005/8/layout/hierarchy3"/>
    <dgm:cxn modelId="{D8FF4F8B-C75C-4FF1-8702-37B3C83220B3}" type="presParOf" srcId="{9CDA33CF-E3EA-41CA-A401-F1996D417103}" destId="{9D217B79-D8BF-4B44-8A18-5DA57D095996}" srcOrd="1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F13E1991-7AAE-4CBB-AA7D-F2644C114B0B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4A6260CE-999C-40A8-8EEC-D273EAC24BE9}">
      <dgm:prSet custT="1"/>
      <dgm:spPr/>
      <dgm:t>
        <a:bodyPr/>
        <a:lstStyle/>
        <a:p>
          <a:r>
            <a:rPr lang="it-IT" sz="2000" b="0" i="0"/>
            <a:t>• Drip-dry on racks.</a:t>
          </a:r>
          <a:endParaRPr lang="en-US" sz="2000"/>
        </a:p>
      </dgm:t>
    </dgm:pt>
    <dgm:pt modelId="{9F400381-35F9-4066-9255-6CDAAF497A6B}" type="parTrans" cxnId="{9ACA0A40-B44F-48D8-8166-12E6F89318A2}">
      <dgm:prSet/>
      <dgm:spPr/>
      <dgm:t>
        <a:bodyPr/>
        <a:lstStyle/>
        <a:p>
          <a:endParaRPr lang="en-US" sz="2000"/>
        </a:p>
      </dgm:t>
    </dgm:pt>
    <dgm:pt modelId="{30CDDD35-B7AC-48D3-8142-AC81907C9712}" type="sibTrans" cxnId="{9ACA0A40-B44F-48D8-8166-12E6F89318A2}">
      <dgm:prSet/>
      <dgm:spPr/>
      <dgm:t>
        <a:bodyPr/>
        <a:lstStyle/>
        <a:p>
          <a:endParaRPr lang="en-US" sz="2000"/>
        </a:p>
      </dgm:t>
    </dgm:pt>
    <dgm:pt modelId="{6852480E-2F1C-4B8A-97D9-9F0DCCDF3E1B}">
      <dgm:prSet custT="1"/>
      <dgm:spPr/>
      <dgm:t>
        <a:bodyPr/>
        <a:lstStyle/>
        <a:p>
          <a:r>
            <a:rPr lang="it-IT" sz="2000" b="0" i="0"/>
            <a:t>• Hot air fans or Vacuum.</a:t>
          </a:r>
          <a:endParaRPr lang="en-US" sz="2000"/>
        </a:p>
      </dgm:t>
    </dgm:pt>
    <dgm:pt modelId="{D761D278-A6EC-4D24-B99D-D8969809EDBA}" type="parTrans" cxnId="{DE2B02A0-88D2-4A09-9563-561AE23C4752}">
      <dgm:prSet/>
      <dgm:spPr/>
      <dgm:t>
        <a:bodyPr/>
        <a:lstStyle/>
        <a:p>
          <a:endParaRPr lang="en-US" sz="2000"/>
        </a:p>
      </dgm:t>
    </dgm:pt>
    <dgm:pt modelId="{D01AD2DA-8B59-4E6A-9255-B107310C7C4A}" type="sibTrans" cxnId="{DE2B02A0-88D2-4A09-9563-561AE23C4752}">
      <dgm:prSet/>
      <dgm:spPr/>
      <dgm:t>
        <a:bodyPr/>
        <a:lstStyle/>
        <a:p>
          <a:endParaRPr lang="en-US" sz="2000"/>
        </a:p>
      </dgm:t>
    </dgm:pt>
    <dgm:pt modelId="{70641D6D-4515-458E-9B58-64B923A6DF7C}">
      <dgm:prSet custT="1"/>
      <dgm:spPr/>
      <dgm:t>
        <a:bodyPr/>
        <a:lstStyle/>
        <a:p>
          <a:r>
            <a:rPr lang="it-IT" sz="2000" b="0" i="0"/>
            <a:t>• Acetone rinse for urgency.</a:t>
          </a:r>
          <a:endParaRPr lang="en-US" sz="2000"/>
        </a:p>
      </dgm:t>
    </dgm:pt>
    <dgm:pt modelId="{37B890F2-879D-45A8-BD0D-E5AF8D4480C1}" type="parTrans" cxnId="{693EDD98-6774-440C-8C85-7E91438291C5}">
      <dgm:prSet/>
      <dgm:spPr/>
      <dgm:t>
        <a:bodyPr/>
        <a:lstStyle/>
        <a:p>
          <a:endParaRPr lang="en-US" sz="2000"/>
        </a:p>
      </dgm:t>
    </dgm:pt>
    <dgm:pt modelId="{ADCB8F6B-4B15-48F7-A6AF-09DC2D5CDC96}" type="sibTrans" cxnId="{693EDD98-6774-440C-8C85-7E91438291C5}">
      <dgm:prSet/>
      <dgm:spPr/>
      <dgm:t>
        <a:bodyPr/>
        <a:lstStyle/>
        <a:p>
          <a:endParaRPr lang="en-US" sz="2000"/>
        </a:p>
      </dgm:t>
    </dgm:pt>
    <dgm:pt modelId="{F2355052-4D38-4087-A86C-16F8DF5B6573}" type="pres">
      <dgm:prSet presAssocID="{F13E1991-7AAE-4CBB-AA7D-F2644C114B0B}" presName="linear" presStyleCnt="0">
        <dgm:presLayoutVars>
          <dgm:animLvl val="lvl"/>
          <dgm:resizeHandles val="exact"/>
        </dgm:presLayoutVars>
      </dgm:prSet>
      <dgm:spPr/>
    </dgm:pt>
    <dgm:pt modelId="{B1D435E8-18D1-45F6-AA78-6B4F3663290B}" type="pres">
      <dgm:prSet presAssocID="{4A6260CE-999C-40A8-8EEC-D273EAC24BE9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6D2CCF0B-B33E-45F9-A67C-A0C2078D799F}" type="pres">
      <dgm:prSet presAssocID="{30CDDD35-B7AC-48D3-8142-AC81907C9712}" presName="spacer" presStyleCnt="0"/>
      <dgm:spPr/>
    </dgm:pt>
    <dgm:pt modelId="{28607EB7-B6E2-4258-A700-3445943685E7}" type="pres">
      <dgm:prSet presAssocID="{6852480E-2F1C-4B8A-97D9-9F0DCCDF3E1B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B750196F-EEE0-48B8-A400-D0B1F104D370}" type="pres">
      <dgm:prSet presAssocID="{D01AD2DA-8B59-4E6A-9255-B107310C7C4A}" presName="spacer" presStyleCnt="0"/>
      <dgm:spPr/>
    </dgm:pt>
    <dgm:pt modelId="{9F9BF1C7-5188-41B7-A025-611DF237A7DE}" type="pres">
      <dgm:prSet presAssocID="{70641D6D-4515-458E-9B58-64B923A6DF7C}" presName="parentText" presStyleLbl="node1" presStyleIdx="2" presStyleCnt="3">
        <dgm:presLayoutVars>
          <dgm:chMax val="0"/>
          <dgm:bulletEnabled val="1"/>
        </dgm:presLayoutVars>
      </dgm:prSet>
      <dgm:spPr/>
    </dgm:pt>
  </dgm:ptLst>
  <dgm:cxnLst>
    <dgm:cxn modelId="{36F1EB2D-4EC3-44EE-9FF9-0C455CC12FFC}" type="presOf" srcId="{70641D6D-4515-458E-9B58-64B923A6DF7C}" destId="{9F9BF1C7-5188-41B7-A025-611DF237A7DE}" srcOrd="0" destOrd="0" presId="urn:microsoft.com/office/officeart/2005/8/layout/vList2"/>
    <dgm:cxn modelId="{EE707A3C-3867-48C0-87DE-915104BE50AB}" type="presOf" srcId="{F13E1991-7AAE-4CBB-AA7D-F2644C114B0B}" destId="{F2355052-4D38-4087-A86C-16F8DF5B6573}" srcOrd="0" destOrd="0" presId="urn:microsoft.com/office/officeart/2005/8/layout/vList2"/>
    <dgm:cxn modelId="{9ACA0A40-B44F-48D8-8166-12E6F89318A2}" srcId="{F13E1991-7AAE-4CBB-AA7D-F2644C114B0B}" destId="{4A6260CE-999C-40A8-8EEC-D273EAC24BE9}" srcOrd="0" destOrd="0" parTransId="{9F400381-35F9-4066-9255-6CDAAF497A6B}" sibTransId="{30CDDD35-B7AC-48D3-8142-AC81907C9712}"/>
    <dgm:cxn modelId="{4E4AFE50-FF24-4C70-921A-008B15483B04}" type="presOf" srcId="{4A6260CE-999C-40A8-8EEC-D273EAC24BE9}" destId="{B1D435E8-18D1-45F6-AA78-6B4F3663290B}" srcOrd="0" destOrd="0" presId="urn:microsoft.com/office/officeart/2005/8/layout/vList2"/>
    <dgm:cxn modelId="{693EDD98-6774-440C-8C85-7E91438291C5}" srcId="{F13E1991-7AAE-4CBB-AA7D-F2644C114B0B}" destId="{70641D6D-4515-458E-9B58-64B923A6DF7C}" srcOrd="2" destOrd="0" parTransId="{37B890F2-879D-45A8-BD0D-E5AF8D4480C1}" sibTransId="{ADCB8F6B-4B15-48F7-A6AF-09DC2D5CDC96}"/>
    <dgm:cxn modelId="{DE2B02A0-88D2-4A09-9563-561AE23C4752}" srcId="{F13E1991-7AAE-4CBB-AA7D-F2644C114B0B}" destId="{6852480E-2F1C-4B8A-97D9-9F0DCCDF3E1B}" srcOrd="1" destOrd="0" parTransId="{D761D278-A6EC-4D24-B99D-D8969809EDBA}" sibTransId="{D01AD2DA-8B59-4E6A-9255-B107310C7C4A}"/>
    <dgm:cxn modelId="{12BF18B6-FDC3-4B15-ADD1-95753E4B5C41}" type="presOf" srcId="{6852480E-2F1C-4B8A-97D9-9F0DCCDF3E1B}" destId="{28607EB7-B6E2-4258-A700-3445943685E7}" srcOrd="0" destOrd="0" presId="urn:microsoft.com/office/officeart/2005/8/layout/vList2"/>
    <dgm:cxn modelId="{346CE874-53A9-47DF-A744-890EA7241314}" type="presParOf" srcId="{F2355052-4D38-4087-A86C-16F8DF5B6573}" destId="{B1D435E8-18D1-45F6-AA78-6B4F3663290B}" srcOrd="0" destOrd="0" presId="urn:microsoft.com/office/officeart/2005/8/layout/vList2"/>
    <dgm:cxn modelId="{B0EA632E-4397-4199-8B37-EF45B399C3AF}" type="presParOf" srcId="{F2355052-4D38-4087-A86C-16F8DF5B6573}" destId="{6D2CCF0B-B33E-45F9-A67C-A0C2078D799F}" srcOrd="1" destOrd="0" presId="urn:microsoft.com/office/officeart/2005/8/layout/vList2"/>
    <dgm:cxn modelId="{CE3AD863-B50E-4C64-B2C6-BF7EE84ACB06}" type="presParOf" srcId="{F2355052-4D38-4087-A86C-16F8DF5B6573}" destId="{28607EB7-B6E2-4258-A700-3445943685E7}" srcOrd="2" destOrd="0" presId="urn:microsoft.com/office/officeart/2005/8/layout/vList2"/>
    <dgm:cxn modelId="{32476CAB-1E84-4259-A99D-0F695E76CA51}" type="presParOf" srcId="{F2355052-4D38-4087-A86C-16F8DF5B6573}" destId="{B750196F-EEE0-48B8-A400-D0B1F104D370}" srcOrd="3" destOrd="0" presId="urn:microsoft.com/office/officeart/2005/8/layout/vList2"/>
    <dgm:cxn modelId="{ADA0856D-416D-45A5-8ACE-6ED63F68F6CF}" type="presParOf" srcId="{F2355052-4D38-4087-A86C-16F8DF5B6573}" destId="{9F9BF1C7-5188-41B7-A025-611DF237A7DE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A6AA941-4CD4-4D1E-8235-D8465CC49275}">
      <dsp:nvSpPr>
        <dsp:cNvPr id="0" name=""/>
        <dsp:cNvSpPr/>
      </dsp:nvSpPr>
      <dsp:spPr>
        <a:xfrm>
          <a:off x="0" y="2065770"/>
          <a:ext cx="9625383" cy="1355369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8000"/>
                <a:lumMod val="114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0000"/>
                <a:lumMod val="8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63576" tIns="163576" rIns="163576" bIns="163576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/>
            <a:t>Each material has a specific task: towels for drying, detergents for removing dirt, and gloves for protection.</a:t>
          </a:r>
        </a:p>
      </dsp:txBody>
      <dsp:txXfrm>
        <a:off x="0" y="2065770"/>
        <a:ext cx="9625383" cy="1355369"/>
      </dsp:txXfrm>
    </dsp:sp>
    <dsp:sp modelId="{4121AF5E-1FBC-4CD0-893A-64244EDCC6EC}">
      <dsp:nvSpPr>
        <dsp:cNvPr id="0" name=""/>
        <dsp:cNvSpPr/>
      </dsp:nvSpPr>
      <dsp:spPr>
        <a:xfrm rot="10800000">
          <a:off x="0" y="1543"/>
          <a:ext cx="9625383" cy="2084557"/>
        </a:xfrm>
        <a:prstGeom prst="upArrowCallou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98000"/>
                <a:lumMod val="114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0000"/>
                <a:lumMod val="8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63576" tIns="163576" rIns="163576" bIns="163576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 dirty="0"/>
            <a:t>Different materials and tools are used during clean-up operations:</a:t>
          </a:r>
        </a:p>
      </dsp:txBody>
      <dsp:txXfrm rot="-10800000">
        <a:off x="0" y="1543"/>
        <a:ext cx="9625383" cy="731679"/>
      </dsp:txXfrm>
    </dsp:sp>
    <dsp:sp modelId="{BD6AD3C5-606D-497E-BBDD-0E53A2550A8E}">
      <dsp:nvSpPr>
        <dsp:cNvPr id="0" name=""/>
        <dsp:cNvSpPr/>
      </dsp:nvSpPr>
      <dsp:spPr>
        <a:xfrm>
          <a:off x="0" y="733223"/>
          <a:ext cx="2406345" cy="623282"/>
        </a:xfrm>
        <a:prstGeom prst="rect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9525" cap="rnd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25400" rIns="14224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/>
            <a:t>paper towels</a:t>
          </a:r>
        </a:p>
      </dsp:txBody>
      <dsp:txXfrm>
        <a:off x="0" y="733223"/>
        <a:ext cx="2406345" cy="623282"/>
      </dsp:txXfrm>
    </dsp:sp>
    <dsp:sp modelId="{3AE55E77-C57B-4B5C-8A96-B23CFB5C9977}">
      <dsp:nvSpPr>
        <dsp:cNvPr id="0" name=""/>
        <dsp:cNvSpPr/>
      </dsp:nvSpPr>
      <dsp:spPr>
        <a:xfrm>
          <a:off x="2406345" y="733223"/>
          <a:ext cx="2406345" cy="623282"/>
        </a:xfrm>
        <a:prstGeom prst="rect">
          <a:avLst/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9525" cap="rnd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25400" rIns="14224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/>
            <a:t>gloves</a:t>
          </a:r>
        </a:p>
      </dsp:txBody>
      <dsp:txXfrm>
        <a:off x="2406345" y="733223"/>
        <a:ext cx="2406345" cy="623282"/>
      </dsp:txXfrm>
    </dsp:sp>
    <dsp:sp modelId="{F250D34A-9ECD-4961-B09A-884161043C47}">
      <dsp:nvSpPr>
        <dsp:cNvPr id="0" name=""/>
        <dsp:cNvSpPr/>
      </dsp:nvSpPr>
      <dsp:spPr>
        <a:xfrm>
          <a:off x="4812691" y="733223"/>
          <a:ext cx="2406345" cy="623282"/>
        </a:xfrm>
        <a:prstGeom prst="rect">
          <a:avLst/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 w="9525" cap="rnd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25400" rIns="14224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/>
            <a:t>detergents and soaps</a:t>
          </a:r>
        </a:p>
      </dsp:txBody>
      <dsp:txXfrm>
        <a:off x="4812691" y="733223"/>
        <a:ext cx="2406345" cy="623282"/>
      </dsp:txXfrm>
    </dsp:sp>
    <dsp:sp modelId="{F3F77620-EF69-42BA-AC5E-C96F1C8379BB}">
      <dsp:nvSpPr>
        <dsp:cNvPr id="0" name=""/>
        <dsp:cNvSpPr/>
      </dsp:nvSpPr>
      <dsp:spPr>
        <a:xfrm>
          <a:off x="7219037" y="733223"/>
          <a:ext cx="2406345" cy="623282"/>
        </a:xfrm>
        <a:prstGeom prst="rect">
          <a:avLst/>
        </a:prstGeom>
        <a:solidFill>
          <a:schemeClr val="accent5">
            <a:tint val="40000"/>
            <a:alpha val="90000"/>
            <a:hueOff val="0"/>
            <a:satOff val="0"/>
            <a:lumOff val="0"/>
            <a:alphaOff val="0"/>
          </a:schemeClr>
        </a:solidFill>
        <a:ln w="9525" cap="rnd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25400" rIns="14224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/>
            <a:t>brushes and water</a:t>
          </a:r>
        </a:p>
      </dsp:txBody>
      <dsp:txXfrm>
        <a:off x="7219037" y="733223"/>
        <a:ext cx="2406345" cy="62328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05D7C1C-8D3E-4535-86C9-2096AC865F14}">
      <dsp:nvSpPr>
        <dsp:cNvPr id="0" name=""/>
        <dsp:cNvSpPr/>
      </dsp:nvSpPr>
      <dsp:spPr>
        <a:xfrm>
          <a:off x="0" y="556"/>
          <a:ext cx="5418799" cy="1301167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B39E60F-A6C6-44B6-8D3D-8FB80E362EF1}">
      <dsp:nvSpPr>
        <dsp:cNvPr id="0" name=""/>
        <dsp:cNvSpPr/>
      </dsp:nvSpPr>
      <dsp:spPr>
        <a:xfrm>
          <a:off x="393603" y="293318"/>
          <a:ext cx="715642" cy="715642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F7FD672-8578-4B2A-8673-93E283A4B7BE}">
      <dsp:nvSpPr>
        <dsp:cNvPr id="0" name=""/>
        <dsp:cNvSpPr/>
      </dsp:nvSpPr>
      <dsp:spPr>
        <a:xfrm>
          <a:off x="1502849" y="556"/>
          <a:ext cx="3915950" cy="130116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7707" tIns="137707" rIns="137707" bIns="137707" numCol="1" spcCol="1270" anchor="ctr" anchorCtr="0">
          <a:noAutofit/>
        </a:bodyPr>
        <a:lstStyle/>
        <a:p>
          <a:pPr marL="0" lvl="0" indent="0" algn="l" defTabSz="11112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500" b="0" i="0" kern="1200" dirty="0" err="1"/>
            <a:t>Cleaning</a:t>
          </a:r>
          <a:r>
            <a:rPr lang="it-IT" sz="2500" b="0" i="0" kern="1200" dirty="0"/>
            <a:t> </a:t>
          </a:r>
          <a:r>
            <a:rPr lang="it-IT" sz="2500" b="0" i="0" kern="1200" dirty="0" err="1"/>
            <a:t>depends</a:t>
          </a:r>
          <a:r>
            <a:rPr lang="it-IT" sz="2500" b="0" i="0" kern="1200" dirty="0"/>
            <a:t> on </a:t>
          </a:r>
          <a:r>
            <a:rPr lang="it-IT" sz="2500" b="0" i="0" kern="1200" dirty="0" err="1"/>
            <a:t>chemicals</a:t>
          </a:r>
          <a:r>
            <a:rPr lang="it-IT" sz="2500" b="0" i="0" kern="1200" dirty="0"/>
            <a:t> </a:t>
          </a:r>
          <a:r>
            <a:rPr lang="it-IT" sz="2500" b="0" i="0" kern="1200" dirty="0" err="1"/>
            <a:t>used</a:t>
          </a:r>
          <a:r>
            <a:rPr lang="it-IT" sz="2500" b="0" i="0" kern="1200" dirty="0"/>
            <a:t>.</a:t>
          </a:r>
          <a:endParaRPr lang="en-US" sz="2500" kern="1200" dirty="0"/>
        </a:p>
      </dsp:txBody>
      <dsp:txXfrm>
        <a:off x="1502849" y="556"/>
        <a:ext cx="3915950" cy="1301167"/>
      </dsp:txXfrm>
    </dsp:sp>
    <dsp:sp modelId="{C9CCB7CD-8A6C-44F1-86E9-CE01A2319C05}">
      <dsp:nvSpPr>
        <dsp:cNvPr id="0" name=""/>
        <dsp:cNvSpPr/>
      </dsp:nvSpPr>
      <dsp:spPr>
        <a:xfrm>
          <a:off x="0" y="1627016"/>
          <a:ext cx="5418799" cy="1301167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40EFB14-CC03-48BC-A0D3-3E1F231419F6}">
      <dsp:nvSpPr>
        <dsp:cNvPr id="0" name=""/>
        <dsp:cNvSpPr/>
      </dsp:nvSpPr>
      <dsp:spPr>
        <a:xfrm>
          <a:off x="393603" y="1919778"/>
          <a:ext cx="715642" cy="715642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33FF34F-1C7C-4B52-9234-5CAC28F4000E}">
      <dsp:nvSpPr>
        <dsp:cNvPr id="0" name=""/>
        <dsp:cNvSpPr/>
      </dsp:nvSpPr>
      <dsp:spPr>
        <a:xfrm>
          <a:off x="1502849" y="1627016"/>
          <a:ext cx="3915950" cy="130116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7707" tIns="137707" rIns="137707" bIns="137707" numCol="1" spcCol="1270" anchor="ctr" anchorCtr="0">
          <a:noAutofit/>
        </a:bodyPr>
        <a:lstStyle/>
        <a:p>
          <a:pPr marL="0" lvl="0" indent="0" algn="l" defTabSz="11112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500" b="0" i="0" kern="1200" dirty="0" err="1"/>
            <a:t>Often</a:t>
          </a:r>
          <a:r>
            <a:rPr lang="it-IT" sz="2500" b="0" i="0" kern="1200" dirty="0"/>
            <a:t> no </a:t>
          </a:r>
          <a:r>
            <a:rPr lang="it-IT" sz="2500" b="0" i="0" kern="1200" dirty="0" err="1"/>
            <a:t>detergent</a:t>
          </a:r>
          <a:r>
            <a:rPr lang="it-IT" sz="2500" b="0" i="0" kern="1200" dirty="0"/>
            <a:t> </a:t>
          </a:r>
          <a:r>
            <a:rPr lang="it-IT" sz="2500" b="0" i="0" kern="1200" dirty="0" err="1"/>
            <a:t>needed</a:t>
          </a:r>
          <a:r>
            <a:rPr lang="it-IT" sz="2500" b="0" i="0" kern="1200" dirty="0"/>
            <a:t>.</a:t>
          </a:r>
          <a:endParaRPr lang="en-US" sz="2500" kern="1200" dirty="0"/>
        </a:p>
      </dsp:txBody>
      <dsp:txXfrm>
        <a:off x="1502849" y="1627016"/>
        <a:ext cx="3915950" cy="1301167"/>
      </dsp:txXfrm>
    </dsp:sp>
    <dsp:sp modelId="{CDF52A45-F88A-4DAF-BFFE-5ACDB5A5E2C2}">
      <dsp:nvSpPr>
        <dsp:cNvPr id="0" name=""/>
        <dsp:cNvSpPr/>
      </dsp:nvSpPr>
      <dsp:spPr>
        <a:xfrm>
          <a:off x="0" y="3253475"/>
          <a:ext cx="5418799" cy="1301167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9A8BBD9-9681-4034-8EA3-C7DE4C6BCD4C}">
      <dsp:nvSpPr>
        <dsp:cNvPr id="0" name=""/>
        <dsp:cNvSpPr/>
      </dsp:nvSpPr>
      <dsp:spPr>
        <a:xfrm>
          <a:off x="393603" y="3546238"/>
          <a:ext cx="715642" cy="715642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3FEB2C6-1054-4498-8621-5F7CDD2E9035}">
      <dsp:nvSpPr>
        <dsp:cNvPr id="0" name=""/>
        <dsp:cNvSpPr/>
      </dsp:nvSpPr>
      <dsp:spPr>
        <a:xfrm>
          <a:off x="1502849" y="3253475"/>
          <a:ext cx="3915950" cy="130116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7707" tIns="137707" rIns="137707" bIns="137707" numCol="1" spcCol="1270" anchor="ctr" anchorCtr="0">
          <a:noAutofit/>
        </a:bodyPr>
        <a:lstStyle/>
        <a:p>
          <a:pPr marL="0" lvl="0" indent="0" algn="l" defTabSz="11112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500" b="0" i="0" kern="1200" dirty="0"/>
            <a:t>Standard: </a:t>
          </a:r>
          <a:r>
            <a:rPr lang="it-IT" sz="2500" b="0" i="0" kern="1200" dirty="0" err="1"/>
            <a:t>Solvent</a:t>
          </a:r>
          <a:r>
            <a:rPr lang="it-IT" sz="2500" b="0" i="0" kern="1200" dirty="0"/>
            <a:t> </a:t>
          </a:r>
          <a:r>
            <a:rPr lang="it-IT" sz="2500" b="0" i="0" kern="1200" dirty="0" err="1"/>
            <a:t>rinse</a:t>
          </a:r>
          <a:r>
            <a:rPr lang="it-IT" sz="2500" b="0" i="0" kern="1200" dirty="0"/>
            <a:t> + </a:t>
          </a:r>
          <a:r>
            <a:rPr lang="it-IT" sz="2500" b="0" i="0" kern="1200" dirty="0" err="1"/>
            <a:t>Deionized</a:t>
          </a:r>
          <a:r>
            <a:rPr lang="it-IT" sz="2500" b="0" i="0" kern="1200" dirty="0"/>
            <a:t> water.</a:t>
          </a:r>
          <a:endParaRPr lang="en-US" sz="2500" kern="1200" dirty="0"/>
        </a:p>
      </dsp:txBody>
      <dsp:txXfrm>
        <a:off x="1502849" y="3253475"/>
        <a:ext cx="3915950" cy="1301167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149C564-A0E7-4DC7-A1CA-F146A47BFE93}">
      <dsp:nvSpPr>
        <dsp:cNvPr id="0" name=""/>
        <dsp:cNvSpPr/>
      </dsp:nvSpPr>
      <dsp:spPr>
        <a:xfrm>
          <a:off x="500462" y="927600"/>
          <a:ext cx="1509750" cy="1509750"/>
        </a:xfrm>
        <a:prstGeom prst="round2DiagRect">
          <a:avLst>
            <a:gd name="adj1" fmla="val 29727"/>
            <a:gd name="adj2" fmla="val 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8995567-83A9-4120-A9B6-63E3C480693A}">
      <dsp:nvSpPr>
        <dsp:cNvPr id="0" name=""/>
        <dsp:cNvSpPr/>
      </dsp:nvSpPr>
      <dsp:spPr>
        <a:xfrm>
          <a:off x="822212" y="1249350"/>
          <a:ext cx="866250" cy="866250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40B7134-6848-4A9E-8824-264F5884DC4C}">
      <dsp:nvSpPr>
        <dsp:cNvPr id="0" name=""/>
        <dsp:cNvSpPr/>
      </dsp:nvSpPr>
      <dsp:spPr>
        <a:xfrm>
          <a:off x="17837" y="2907600"/>
          <a:ext cx="247500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6667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it-IT" sz="1500" b="0" i="0" kern="1200" dirty="0" err="1"/>
            <a:t>Soaking</a:t>
          </a:r>
          <a:r>
            <a:rPr lang="it-IT" sz="1500" b="0" i="0" kern="1200" dirty="0"/>
            <a:t>: Hot </a:t>
          </a:r>
          <a:r>
            <a:rPr lang="it-IT" sz="1500" b="0" i="0" kern="1200" dirty="0" err="1"/>
            <a:t>detergent</a:t>
          </a:r>
          <a:r>
            <a:rPr lang="it-IT" sz="1500" b="0" i="0" kern="1200" dirty="0"/>
            <a:t> for </a:t>
          </a:r>
          <a:r>
            <a:rPr lang="it-IT" sz="1500" b="0" i="0" kern="1200" dirty="0" err="1"/>
            <a:t>stubborn</a:t>
          </a:r>
          <a:r>
            <a:rPr lang="it-IT" sz="1500" b="0" i="0" kern="1200" dirty="0"/>
            <a:t> </a:t>
          </a:r>
          <a:r>
            <a:rPr lang="it-IT" sz="1500" b="0" i="0" kern="1200" dirty="0" err="1"/>
            <a:t>dirt</a:t>
          </a:r>
          <a:r>
            <a:rPr lang="it-IT" sz="1500" b="0" i="0" kern="1200" dirty="0"/>
            <a:t>.</a:t>
          </a:r>
          <a:endParaRPr lang="en-US" sz="1500" kern="1200" dirty="0"/>
        </a:p>
      </dsp:txBody>
      <dsp:txXfrm>
        <a:off x="17837" y="2907600"/>
        <a:ext cx="2475000" cy="720000"/>
      </dsp:txXfrm>
    </dsp:sp>
    <dsp:sp modelId="{2EAE9B45-5F51-4035-B453-EE21985BD044}">
      <dsp:nvSpPr>
        <dsp:cNvPr id="0" name=""/>
        <dsp:cNvSpPr/>
      </dsp:nvSpPr>
      <dsp:spPr>
        <a:xfrm>
          <a:off x="3408587" y="927600"/>
          <a:ext cx="1509750" cy="1509750"/>
        </a:xfrm>
        <a:prstGeom prst="round2DiagRect">
          <a:avLst>
            <a:gd name="adj1" fmla="val 29727"/>
            <a:gd name="adj2" fmla="val 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C19A4F4-6B23-4F05-9AAD-3836D0C3BE9E}">
      <dsp:nvSpPr>
        <dsp:cNvPr id="0" name=""/>
        <dsp:cNvSpPr/>
      </dsp:nvSpPr>
      <dsp:spPr>
        <a:xfrm>
          <a:off x="3730337" y="1249350"/>
          <a:ext cx="866250" cy="866250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F2FD99A-56B7-49F8-8369-5A7CB56261A9}">
      <dsp:nvSpPr>
        <dsp:cNvPr id="0" name=""/>
        <dsp:cNvSpPr/>
      </dsp:nvSpPr>
      <dsp:spPr>
        <a:xfrm>
          <a:off x="2925962" y="2907600"/>
          <a:ext cx="247500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6667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it-IT" sz="1500" b="0" i="0" kern="1200"/>
            <a:t>Scrubbing: Use a brush for internal parts.</a:t>
          </a:r>
          <a:endParaRPr lang="en-US" sz="1500" kern="1200"/>
        </a:p>
      </dsp:txBody>
      <dsp:txXfrm>
        <a:off x="2925962" y="2907600"/>
        <a:ext cx="2475000" cy="720000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336D2F0-DC73-409D-8DB6-984A5AD0FE57}">
      <dsp:nvSpPr>
        <dsp:cNvPr id="0" name=""/>
        <dsp:cNvSpPr/>
      </dsp:nvSpPr>
      <dsp:spPr>
        <a:xfrm>
          <a:off x="661" y="1417897"/>
          <a:ext cx="2321775" cy="147432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52F5E39-8E32-48BA-85DC-DFBC72C417A1}">
      <dsp:nvSpPr>
        <dsp:cNvPr id="0" name=""/>
        <dsp:cNvSpPr/>
      </dsp:nvSpPr>
      <dsp:spPr>
        <a:xfrm>
          <a:off x="258636" y="1662974"/>
          <a:ext cx="2321775" cy="147432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100" b="0" i="0" kern="1200" dirty="0" err="1"/>
            <a:t>Boiling</a:t>
          </a:r>
          <a:r>
            <a:rPr lang="it-IT" sz="2100" b="0" i="0" kern="1200" dirty="0"/>
            <a:t>: </a:t>
          </a:r>
          <a:r>
            <a:rPr lang="it-IT" sz="2100" b="0" i="0" kern="1200" dirty="0" err="1"/>
            <a:t>Weak</a:t>
          </a:r>
          <a:r>
            <a:rPr lang="it-IT" sz="2100" b="0" i="0" kern="1200" dirty="0"/>
            <a:t> </a:t>
          </a:r>
          <a:r>
            <a:rPr lang="it-IT" sz="2100" b="0" i="0" kern="1200" dirty="0" err="1"/>
            <a:t>sodium</a:t>
          </a:r>
          <a:r>
            <a:rPr lang="it-IT" sz="2100" b="0" i="0" kern="1200" dirty="0"/>
            <a:t> carbonate </a:t>
          </a:r>
          <a:r>
            <a:rPr lang="it-IT" sz="2100" b="0" i="0" kern="1200" dirty="0" err="1"/>
            <a:t>solution</a:t>
          </a:r>
          <a:r>
            <a:rPr lang="it-IT" sz="2100" b="0" i="0" kern="1200" dirty="0"/>
            <a:t>.</a:t>
          </a:r>
          <a:endParaRPr lang="en-US" sz="2100" kern="1200" dirty="0"/>
        </a:p>
      </dsp:txBody>
      <dsp:txXfrm>
        <a:off x="301818" y="1706156"/>
        <a:ext cx="2235411" cy="1387963"/>
      </dsp:txXfrm>
    </dsp:sp>
    <dsp:sp modelId="{94DFAC8B-6AD1-4911-85B1-D7A21A88193A}">
      <dsp:nvSpPr>
        <dsp:cNvPr id="0" name=""/>
        <dsp:cNvSpPr/>
      </dsp:nvSpPr>
      <dsp:spPr>
        <a:xfrm>
          <a:off x="2838387" y="1417897"/>
          <a:ext cx="2321775" cy="147432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161E1A7-A0AF-44E0-B8EB-292D2D519B75}">
      <dsp:nvSpPr>
        <dsp:cNvPr id="0" name=""/>
        <dsp:cNvSpPr/>
      </dsp:nvSpPr>
      <dsp:spPr>
        <a:xfrm>
          <a:off x="3096362" y="1662974"/>
          <a:ext cx="2321775" cy="147432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100" b="0" i="0" kern="1200" dirty="0" err="1"/>
            <a:t>Solvents</a:t>
          </a:r>
          <a:r>
            <a:rPr lang="it-IT" sz="2100" b="0" i="0" kern="1200" dirty="0"/>
            <a:t>: Acetone or </a:t>
          </a:r>
          <a:r>
            <a:rPr lang="it-IT" sz="2100" b="0" i="0" kern="1200" dirty="0" err="1"/>
            <a:t>ethanol</a:t>
          </a:r>
          <a:r>
            <a:rPr lang="it-IT" sz="2100" b="0" i="0" kern="1200" dirty="0"/>
            <a:t>.</a:t>
          </a:r>
          <a:endParaRPr lang="en-US" sz="2100" kern="1200" dirty="0"/>
        </a:p>
      </dsp:txBody>
      <dsp:txXfrm>
        <a:off x="3139544" y="1706156"/>
        <a:ext cx="2235411" cy="1387963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22FD088-FF99-46D5-B238-C930D2C7A75D}">
      <dsp:nvSpPr>
        <dsp:cNvPr id="0" name=""/>
        <dsp:cNvSpPr/>
      </dsp:nvSpPr>
      <dsp:spPr>
        <a:xfrm>
          <a:off x="661" y="1675658"/>
          <a:ext cx="2407767" cy="120388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27940" rIns="41910" bIns="2794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200" b="0" i="0" kern="1200" dirty="0"/>
            <a:t>CRITICAL: </a:t>
          </a:r>
        </a:p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200" b="0" i="0" kern="1200" dirty="0"/>
            <a:t>Always use </a:t>
          </a:r>
          <a:r>
            <a:rPr lang="it-IT" sz="2200" b="0" i="0" kern="1200" dirty="0" err="1"/>
            <a:t>deionized</a:t>
          </a:r>
          <a:r>
            <a:rPr lang="it-IT" sz="2200" b="0" i="0" kern="1200" dirty="0"/>
            <a:t> water</a:t>
          </a:r>
          <a:endParaRPr lang="en-US" sz="2200" kern="1200" dirty="0"/>
        </a:p>
      </dsp:txBody>
      <dsp:txXfrm>
        <a:off x="35922" y="1710919"/>
        <a:ext cx="2337245" cy="1133361"/>
      </dsp:txXfrm>
    </dsp:sp>
    <dsp:sp modelId="{23643787-EF84-44B6-84F9-12836E380B27}">
      <dsp:nvSpPr>
        <dsp:cNvPr id="0" name=""/>
        <dsp:cNvSpPr/>
      </dsp:nvSpPr>
      <dsp:spPr>
        <a:xfrm>
          <a:off x="3010370" y="1675658"/>
          <a:ext cx="2407767" cy="120388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27940" rIns="41910" bIns="2794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200" b="0" i="0" kern="1200" dirty="0" err="1"/>
            <a:t>Prevents</a:t>
          </a:r>
          <a:r>
            <a:rPr lang="it-IT" sz="2200" b="0" i="0" kern="1200" dirty="0"/>
            <a:t> </a:t>
          </a:r>
          <a:r>
            <a:rPr lang="it-IT" sz="2200" b="0" i="0" kern="1200" dirty="0" err="1"/>
            <a:t>mineral</a:t>
          </a:r>
          <a:r>
            <a:rPr lang="it-IT" sz="2200" b="0" i="0" kern="1200" dirty="0"/>
            <a:t> spots </a:t>
          </a:r>
          <a:r>
            <a:rPr lang="it-IT" sz="2200" b="0" i="0" kern="1200" dirty="0" err="1"/>
            <a:t>affecting</a:t>
          </a:r>
          <a:r>
            <a:rPr lang="it-IT" sz="2200" b="0" i="0" kern="1200" dirty="0"/>
            <a:t> </a:t>
          </a:r>
          <a:r>
            <a:rPr lang="it-IT" sz="2200" b="0" i="0" kern="1200" dirty="0" err="1"/>
            <a:t>results</a:t>
          </a:r>
          <a:endParaRPr lang="en-US" sz="2200" kern="1200" dirty="0"/>
        </a:p>
      </dsp:txBody>
      <dsp:txXfrm>
        <a:off x="3045631" y="1710919"/>
        <a:ext cx="2337245" cy="1133361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1D435E8-18D1-45F6-AA78-6B4F3663290B}">
      <dsp:nvSpPr>
        <dsp:cNvPr id="0" name=""/>
        <dsp:cNvSpPr/>
      </dsp:nvSpPr>
      <dsp:spPr>
        <a:xfrm>
          <a:off x="0" y="265199"/>
          <a:ext cx="5418799" cy="12168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000" b="0" i="0" kern="1200"/>
            <a:t>• Drip-dry on racks.</a:t>
          </a:r>
          <a:endParaRPr lang="en-US" sz="2000" kern="1200"/>
        </a:p>
      </dsp:txBody>
      <dsp:txXfrm>
        <a:off x="59399" y="324598"/>
        <a:ext cx="5300001" cy="1098002"/>
      </dsp:txXfrm>
    </dsp:sp>
    <dsp:sp modelId="{28607EB7-B6E2-4258-A700-3445943685E7}">
      <dsp:nvSpPr>
        <dsp:cNvPr id="0" name=""/>
        <dsp:cNvSpPr/>
      </dsp:nvSpPr>
      <dsp:spPr>
        <a:xfrm>
          <a:off x="0" y="1669200"/>
          <a:ext cx="5418799" cy="12168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000" b="0" i="0" kern="1200"/>
            <a:t>• Hot air fans or Vacuum.</a:t>
          </a:r>
          <a:endParaRPr lang="en-US" sz="2000" kern="1200"/>
        </a:p>
      </dsp:txBody>
      <dsp:txXfrm>
        <a:off x="59399" y="1728599"/>
        <a:ext cx="5300001" cy="1098002"/>
      </dsp:txXfrm>
    </dsp:sp>
    <dsp:sp modelId="{9F9BF1C7-5188-41B7-A025-611DF237A7DE}">
      <dsp:nvSpPr>
        <dsp:cNvPr id="0" name=""/>
        <dsp:cNvSpPr/>
      </dsp:nvSpPr>
      <dsp:spPr>
        <a:xfrm>
          <a:off x="0" y="3073200"/>
          <a:ext cx="5418799" cy="12168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000" b="0" i="0" kern="1200"/>
            <a:t>• Acetone rinse for urgency.</a:t>
          </a:r>
          <a:endParaRPr lang="en-US" sz="2000" kern="1200"/>
        </a:p>
      </dsp:txBody>
      <dsp:txXfrm>
        <a:off x="59399" y="3132599"/>
        <a:ext cx="5300001" cy="109800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18/5/layout/IconLeafLabelList">
  <dgm:title val="Icon Leaf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4"/>
          <dgm:constr type="h" for="des" forName="compNode" op="equ"/>
          <dgm:constr type="h" for="des" forName="textRect" op="equ"/>
        </dgm:constrLst>
      </dgm:if>
      <dgm:if name="Name5" axis="ch" ptType="node" func="cnt" op="lte" val="3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0"/>
          <dgm:constr type="h" for="des" forName="compNode" op="equ"/>
          <dgm:constr type="h" for="des" forName="textRect" op="equ"/>
        </dgm:constrLst>
      </dgm:if>
      <dgm:if name="Name6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2"/>
          <dgm:constr type="h" for="des" forName="compNode" op="equ"/>
          <dgm:constr type="h" for="des" forName="textRect" op="equ"/>
        </dgm:constrLst>
      </dgm:if>
      <dgm:else name="Name7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BgRect" refType="w" fact="0.61"/>
          <dgm:constr type="h" for="ch" forName="iconBgRect" refType="w" refFor="ch" refForName="iconBgRect"/>
          <dgm:constr type="t" for="ch" forName="iconBgRect"/>
          <dgm:constr type="ctrX" for="ch" forName="iconBgRect" refType="w" fact="0.5"/>
          <dgm:constr type="w" for="ch" forName="iconRect" refType="w" fact="0.35"/>
          <dgm:constr type="h" for="ch" forName="iconRect" refType="w" refFor="ch" refForName="iconRect"/>
          <dgm:constr type="ctrX" for="ch" forName="iconRect" refType="ctrX" refFor="ch" refForName="iconBgRect"/>
          <dgm:constr type="ctrY" for="ch" forName="iconRect" refType="ctrY" refFor="ch" refForName="iconBgRect"/>
          <dgm:constr type="h" for="ch" forName="spaceRect" refType="w" fact="0.19"/>
          <dgm:constr type="w" for="ch" forName="spaceRect" refType="w"/>
          <dgm:constr type="l" for="ch" forName="spaceRect"/>
          <dgm:constr type="t" for="ch" forName="spaceRect" refType="b" refFor="ch" refForName="iconBg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BgRect" styleLbl="bgShp">
          <dgm:alg type="sp"/>
          <dgm:shape xmlns:r="http://schemas.openxmlformats.org/officeDocument/2006/relationships" type="round2DiagRect" r:blip="">
            <dgm:adjLst/>
            <dgm:extLst>
              <a:ext uri="{B698B0E9-8C71-41B9-8309-B3DCBF30829C}">
                <dgm1612:spPr xmlns:dgm1612="http://schemas.microsoft.com/office/drawing/2016/12/diagram">
                  <a:prstGeom prst="round2DiagRect">
                    <a:avLst>
                      <a:gd name="adj1" fmla="val 29727"/>
                      <a:gd name="adj2" fmla="val 0"/>
                    </a:avLst>
                  </a:prstGeom>
                </dgm1612:spPr>
              </a:ext>
            </dgm:ext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9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  <a:defRPr cap="all"/>
        </a:lvl1pPr>
      </dgm1612:lstStyle>
    </a:ext>
  </dgm:extLst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1EF0D88-9AB2-42B5-B6D8-A19CF30EBBF1}" type="datetimeFigureOut">
              <a:rPr lang="it-IT" smtClean="0"/>
              <a:t>15/12/2025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389517E-B22E-4598-8B2A-02B42606B1C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776060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">
          <a:extLst>
            <a:ext uri="{FF2B5EF4-FFF2-40B4-BE49-F238E27FC236}">
              <a16:creationId xmlns:a16="http://schemas.microsoft.com/office/drawing/2014/main" id="{EB474E58-F969-AF06-3D7B-E684FF28265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g2d02c3f900a86cc5_2:notes">
            <a:extLst>
              <a:ext uri="{FF2B5EF4-FFF2-40B4-BE49-F238E27FC236}">
                <a16:creationId xmlns:a16="http://schemas.microsoft.com/office/drawing/2014/main" id="{DE4F5FA5-43E7-8951-895D-412D9832A26D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" name="Google Shape;58;g2d02c3f900a86cc5_2:notes">
            <a:extLst>
              <a:ext uri="{FF2B5EF4-FFF2-40B4-BE49-F238E27FC236}">
                <a16:creationId xmlns:a16="http://schemas.microsoft.com/office/drawing/2014/main" id="{5E00723F-056E-E0C2-4077-074536C48454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20812255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SLIDES_API815699431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SLIDES_API815699431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SLIDES_API815699431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" name="Google Shape;58;SLIDES_API815699431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SLIDES_API815699431_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" name="Google Shape;66;SLIDES_API815699431_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SLIDES_API815699431_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4" name="Google Shape;74;SLIDES_API815699431_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SLIDES_API815699431_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2" name="Google Shape;82;SLIDES_API815699431_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SLIDES_API815699431_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0" name="Google Shape;90;SLIDES_API815699431_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SLIDES_API815699431_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8" name="Google Shape;98;SLIDES_API815699431_3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it-IT"/>
            </a:p>
          </p:txBody>
        </p:sp>
        <p:sp>
          <p:nvSpPr>
            <p:cNvPr id="11" name="Oval 10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it-IT"/>
            </a:p>
          </p:txBody>
        </p:sp>
        <p:sp>
          <p:nvSpPr>
            <p:cNvPr id="12" name="Oval 11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it-IT"/>
            </a:p>
          </p:txBody>
        </p:sp>
        <p:sp>
          <p:nvSpPr>
            <p:cNvPr id="13" name="Oval 12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it-IT"/>
            </a:p>
          </p:txBody>
        </p:sp>
        <p:sp>
          <p:nvSpPr>
            <p:cNvPr id="14" name="Oval 13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it-IT"/>
            </a:p>
          </p:txBody>
        </p:sp>
        <p:sp>
          <p:nvSpPr>
            <p:cNvPr id="15" name="Oval 14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it-IT"/>
            </a:p>
          </p:txBody>
        </p:sp>
        <p:sp>
          <p:nvSpPr>
            <p:cNvPr id="9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/>
            <a:lstStyle/>
            <a:p>
              <a:endParaRPr lang="it-IT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2099733"/>
            <a:ext cx="8825658" cy="2677648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/>
              <a:t>Fare clic per modificare lo stile del sottotitolo dello schema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5400000">
            <a:off x="10089390" y="1792223"/>
            <a:ext cx="990599" cy="304799"/>
          </a:xfrm>
        </p:spPr>
        <p:txBody>
          <a:bodyPr anchor="t"/>
          <a:lstStyle>
            <a:lvl1pPr algn="l">
              <a:defRPr b="0" i="0">
                <a:solidFill>
                  <a:schemeClr val="bg1"/>
                </a:solidFill>
              </a:defRPr>
            </a:lvl1pPr>
          </a:lstStyle>
          <a:p>
            <a:fld id="{11BF160B-441B-4FBC-B268-DF9B396370F7}" type="datetimeFigureOut">
              <a:rPr lang="it-IT" smtClean="0"/>
              <a:t>15/12/2025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5400000">
            <a:off x="8959592" y="3226820"/>
            <a:ext cx="3859795" cy="304801"/>
          </a:xfrm>
        </p:spPr>
        <p:txBody>
          <a:bodyPr/>
          <a:lstStyle>
            <a:lvl1pPr>
              <a:defRPr b="0" i="0">
                <a:solidFill>
                  <a:schemeClr val="bg1"/>
                </a:solidFill>
              </a:defRPr>
            </a:lvl1pPr>
          </a:lstStyle>
          <a:p>
            <a:endParaRPr lang="it-IT"/>
          </a:p>
        </p:txBody>
      </p:sp>
      <p:sp>
        <p:nvSpPr>
          <p:cNvPr id="10" name="Rectangle 9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1008" y="292608"/>
            <a:ext cx="838199" cy="767687"/>
          </a:xfrm>
        </p:spPr>
        <p:txBody>
          <a:bodyPr/>
          <a:lstStyle>
            <a:lvl1pPr>
              <a:defRPr sz="2800" b="0" i="0">
                <a:latin typeface="+mj-lt"/>
              </a:defRPr>
            </a:lvl1pPr>
          </a:lstStyle>
          <a:p>
            <a:fld id="{E90EB8C3-C85F-4142-8649-48E36BBD225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377362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magine panoramica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Freeform 5"/>
            <p:cNvSpPr/>
            <p:nvPr/>
          </p:nvSpPr>
          <p:spPr bwMode="gray">
            <a:xfrm rot="10371525">
              <a:off x="263767" y="443825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9" name="Freeform 5"/>
            <p:cNvSpPr/>
            <p:nvPr/>
          </p:nvSpPr>
          <p:spPr bwMode="gray">
            <a:xfrm rot="10800000">
              <a:off x="459506" y="321130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966674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6" y="553666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BF160B-441B-4FBC-B268-DF9B396370F7}" type="datetimeFigureOut">
              <a:rPr lang="it-IT" smtClean="0"/>
              <a:t>15/12/2025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0EB8C3-C85F-4142-8649-48E36BBD225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338603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olo e sotto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0" name="Rectangle 9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/>
            <p:nvPr/>
          </p:nvSpPr>
          <p:spPr bwMode="gray">
            <a:xfrm rot="21010068">
              <a:off x="8490951" y="271487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7" name="Freeform 5"/>
            <p:cNvSpPr/>
            <p:nvPr/>
          </p:nvSpPr>
          <p:spPr bwMode="gray">
            <a:xfrm>
              <a:off x="455612" y="2801319"/>
              <a:ext cx="11277600" cy="3602637"/>
            </a:xfrm>
            <a:custGeom>
              <a:avLst/>
              <a:gdLst/>
              <a:ahLst/>
              <a:cxnLst/>
              <a:rect l="l" t="t" r="r" b="b"/>
              <a:pathLst>
                <a:path w="10000" h="7946">
                  <a:moveTo>
                    <a:pt x="0" y="0"/>
                  </a:moveTo>
                  <a:lnTo>
                    <a:pt x="0" y="7945"/>
                  </a:lnTo>
                  <a:lnTo>
                    <a:pt x="10000" y="7946"/>
                  </a:lnTo>
                  <a:lnTo>
                    <a:pt x="10000" y="4"/>
                  </a:lnTo>
                  <a:lnTo>
                    <a:pt x="10000" y="4"/>
                  </a:lnTo>
                  <a:lnTo>
                    <a:pt x="9773" y="91"/>
                  </a:lnTo>
                  <a:lnTo>
                    <a:pt x="9547" y="175"/>
                  </a:lnTo>
                  <a:lnTo>
                    <a:pt x="9320" y="256"/>
                  </a:lnTo>
                  <a:lnTo>
                    <a:pt x="9092" y="326"/>
                  </a:lnTo>
                  <a:lnTo>
                    <a:pt x="8865" y="396"/>
                  </a:lnTo>
                  <a:lnTo>
                    <a:pt x="8637" y="462"/>
                  </a:lnTo>
                  <a:lnTo>
                    <a:pt x="8412" y="518"/>
                  </a:lnTo>
                  <a:lnTo>
                    <a:pt x="8184" y="571"/>
                  </a:lnTo>
                  <a:lnTo>
                    <a:pt x="7957" y="620"/>
                  </a:lnTo>
                  <a:lnTo>
                    <a:pt x="7734" y="662"/>
                  </a:lnTo>
                  <a:lnTo>
                    <a:pt x="7508" y="704"/>
                  </a:lnTo>
                  <a:lnTo>
                    <a:pt x="7285" y="739"/>
                  </a:lnTo>
                  <a:lnTo>
                    <a:pt x="7062" y="767"/>
                  </a:lnTo>
                  <a:lnTo>
                    <a:pt x="6840" y="795"/>
                  </a:lnTo>
                  <a:lnTo>
                    <a:pt x="6620" y="819"/>
                  </a:lnTo>
                  <a:lnTo>
                    <a:pt x="6402" y="837"/>
                  </a:lnTo>
                  <a:lnTo>
                    <a:pt x="6184" y="851"/>
                  </a:lnTo>
                  <a:lnTo>
                    <a:pt x="5968" y="865"/>
                  </a:lnTo>
                  <a:lnTo>
                    <a:pt x="5755" y="872"/>
                  </a:lnTo>
                  <a:lnTo>
                    <a:pt x="5542" y="879"/>
                  </a:lnTo>
                  <a:lnTo>
                    <a:pt x="5332" y="882"/>
                  </a:lnTo>
                  <a:lnTo>
                    <a:pt x="5124" y="879"/>
                  </a:lnTo>
                  <a:lnTo>
                    <a:pt x="4918" y="879"/>
                  </a:lnTo>
                  <a:lnTo>
                    <a:pt x="4714" y="872"/>
                  </a:lnTo>
                  <a:lnTo>
                    <a:pt x="4514" y="861"/>
                  </a:lnTo>
                  <a:lnTo>
                    <a:pt x="4316" y="851"/>
                  </a:lnTo>
                  <a:lnTo>
                    <a:pt x="4122" y="840"/>
                  </a:lnTo>
                  <a:lnTo>
                    <a:pt x="3929" y="823"/>
                  </a:lnTo>
                  <a:lnTo>
                    <a:pt x="3739" y="805"/>
                  </a:lnTo>
                  <a:lnTo>
                    <a:pt x="3553" y="788"/>
                  </a:lnTo>
                  <a:lnTo>
                    <a:pt x="3190" y="742"/>
                  </a:lnTo>
                  <a:lnTo>
                    <a:pt x="2842" y="693"/>
                  </a:lnTo>
                  <a:lnTo>
                    <a:pt x="2508" y="641"/>
                  </a:lnTo>
                  <a:lnTo>
                    <a:pt x="2192" y="585"/>
                  </a:lnTo>
                  <a:lnTo>
                    <a:pt x="1890" y="525"/>
                  </a:lnTo>
                  <a:lnTo>
                    <a:pt x="1610" y="462"/>
                  </a:lnTo>
                  <a:lnTo>
                    <a:pt x="1347" y="399"/>
                  </a:lnTo>
                  <a:lnTo>
                    <a:pt x="1105" y="336"/>
                  </a:lnTo>
                  <a:lnTo>
                    <a:pt x="883" y="277"/>
                  </a:lnTo>
                  <a:lnTo>
                    <a:pt x="686" y="221"/>
                  </a:lnTo>
                  <a:lnTo>
                    <a:pt x="508" y="168"/>
                  </a:lnTo>
                  <a:lnTo>
                    <a:pt x="358" y="123"/>
                  </a:lnTo>
                  <a:lnTo>
                    <a:pt x="232" y="81"/>
                  </a:lnTo>
                  <a:lnTo>
                    <a:pt x="59" y="2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1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063416"/>
            <a:ext cx="8825659" cy="1379755"/>
          </a:xfrm>
        </p:spPr>
        <p:txBody>
          <a:bodyPr/>
          <a:lstStyle>
            <a:lvl1pPr>
              <a:defRPr sz="40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543300"/>
            <a:ext cx="8825659" cy="24765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BF160B-441B-4FBC-B268-DF9B396370F7}" type="datetimeFigureOut">
              <a:rPr lang="it-IT" smtClean="0"/>
              <a:t>15/12/2025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0EB8C3-C85F-4142-8649-48E36BBD225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4925231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itazio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5" name="Rectangle 14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Freeform 5"/>
            <p:cNvSpPr/>
            <p:nvPr/>
          </p:nvSpPr>
          <p:spPr bwMode="gray">
            <a:xfrm rot="21010068">
              <a:off x="8490951" y="41851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24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6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3" name="TextBox 12"/>
          <p:cNvSpPr txBox="1"/>
          <p:nvPr/>
        </p:nvSpPr>
        <p:spPr>
          <a:xfrm>
            <a:off x="9719438" y="2631815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sz="9600" dirty="0"/>
              <a:t>”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898295" y="591093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sz="9600" dirty="0"/>
              <a:t>“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1878" y="980517"/>
            <a:ext cx="8453906" cy="2698249"/>
          </a:xfrm>
        </p:spPr>
        <p:txBody>
          <a:bodyPr/>
          <a:lstStyle>
            <a:lvl1pPr>
              <a:defRPr sz="40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945945" y="3678766"/>
            <a:ext cx="7725772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/>
                </a:solidFill>
                <a:latin typeface="+mn-lt"/>
                <a:ea typeface="+mn-e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BF160B-441B-4FBC-B268-DF9B396370F7}" type="datetimeFigureOut">
              <a:rPr lang="it-IT" smtClean="0"/>
              <a:t>15/12/2025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2" name="Rectangle 31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0EB8C3-C85F-4142-8649-48E36BBD225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3823002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cheda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0" name="Rectangle 9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Freeform 5"/>
            <p:cNvSpPr/>
            <p:nvPr/>
          </p:nvSpPr>
          <p:spPr bwMode="gray">
            <a:xfrm rot="21010068">
              <a:off x="8490951" y="4193583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1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370667"/>
            <a:ext cx="8825660" cy="1822514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5033068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BF160B-441B-4FBC-B268-DF9B396370F7}" type="datetimeFigureOut">
              <a:rPr lang="it-IT" smtClean="0"/>
              <a:t>15/12/2025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12" name="Rectangle 11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0EB8C3-C85F-4142-8649-48E36BBD225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6552959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on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6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17299"/>
            <a:ext cx="312916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54954" y="3193561"/>
            <a:ext cx="3129168" cy="283349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2721" y="2603502"/>
            <a:ext cx="314538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12721" y="3193561"/>
            <a:ext cx="3145380" cy="283349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86700" y="2617299"/>
            <a:ext cx="3161029" cy="576261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86700" y="3193561"/>
            <a:ext cx="3164719" cy="28334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cxnSp>
        <p:nvCxnSpPr>
          <p:cNvPr id="22" name="Straight Connector 21"/>
          <p:cNvCxnSpPr/>
          <p:nvPr/>
        </p:nvCxnSpPr>
        <p:spPr>
          <a:xfrm>
            <a:off x="440397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1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777240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1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BF160B-441B-4FBC-B268-DF9B396370F7}" type="datetimeFigureOut">
              <a:rPr lang="it-IT" smtClean="0"/>
              <a:t>15/12/2025</a:t>
            </a:fld>
            <a:endParaRPr lang="it-I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0EB8C3-C85F-4142-8649-48E36BBD225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1699628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onne immag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6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2" y="4532845"/>
            <a:ext cx="30504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4552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54953" y="5109107"/>
            <a:ext cx="3050437" cy="91794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72537" y="4532846"/>
            <a:ext cx="3046766" cy="651156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748463" y="2603500"/>
            <a:ext cx="2691241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68865" y="5184002"/>
            <a:ext cx="3050438" cy="84305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83434" y="4532847"/>
            <a:ext cx="3050438" cy="65115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63031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83434" y="5184001"/>
            <a:ext cx="3050437" cy="843054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4388153" y="2603500"/>
            <a:ext cx="0" cy="3517594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7801905" y="2603500"/>
            <a:ext cx="0" cy="34925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BF160B-441B-4FBC-B268-DF9B396370F7}" type="datetimeFigureOut">
              <a:rPr lang="it-IT" smtClean="0"/>
              <a:t>15/12/2025</a:t>
            </a:fld>
            <a:endParaRPr lang="it-I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0EB8C3-C85F-4142-8649-48E36BBD225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185696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973668"/>
            <a:ext cx="8825660" cy="706964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BF160B-441B-4FBC-B268-DF9B396370F7}" type="datetimeFigureOut">
              <a:rPr lang="it-IT" smtClean="0"/>
              <a:t>15/12/2025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0EB8C3-C85F-4142-8649-48E36BBD225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5452612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Freeform 5"/>
            <p:cNvSpPr/>
            <p:nvPr/>
          </p:nvSpPr>
          <p:spPr bwMode="gray">
            <a:xfrm rot="5101749">
              <a:off x="6294738" y="457773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Rectangle 7"/>
            <p:cNvSpPr/>
            <p:nvPr/>
          </p:nvSpPr>
          <p:spPr>
            <a:xfrm>
              <a:off x="414867" y="402165"/>
              <a:ext cx="6510866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/>
            <p:nvPr/>
          </p:nvSpPr>
          <p:spPr bwMode="gray">
            <a:xfrm rot="5400000">
              <a:off x="44492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76756" y="1278468"/>
            <a:ext cx="1413933" cy="4748589"/>
          </a:xfrm>
        </p:spPr>
        <p:txBody>
          <a:bodyPr vert="eaVert" anchor="b" anchorCtr="0"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1278468"/>
            <a:ext cx="6247546" cy="4748590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BF160B-441B-4FBC-B268-DF9B396370F7}" type="datetimeFigureOut">
              <a:rPr lang="it-IT" smtClean="0"/>
              <a:t>15/12/2025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0EB8C3-C85F-4142-8649-48E36BBD225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3939005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609585" lvl="0" indent="-457189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1219170" lvl="1" indent="-423323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305471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BF160B-441B-4FBC-B268-DF9B396370F7}" type="datetimeFigureOut">
              <a:rPr lang="it-IT" smtClean="0"/>
              <a:t>15/12/2025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0EB8C3-C85F-4142-8649-48E36BBD225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778018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Rectangle 6"/>
            <p:cNvSpPr/>
            <p:nvPr/>
          </p:nvSpPr>
          <p:spPr>
            <a:xfrm>
              <a:off x="7289800" y="402165"/>
              <a:ext cx="44788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/>
            <p:nvPr/>
          </p:nvSpPr>
          <p:spPr bwMode="gray">
            <a:xfrm rot="15922489">
              <a:off x="4698352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 rot="16200000">
              <a:off x="3787244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677645"/>
            <a:ext cx="4351023" cy="2283824"/>
          </a:xfrm>
        </p:spPr>
        <p:txBody>
          <a:bodyPr anchor="ctr"/>
          <a:lstStyle>
            <a:lvl1pPr algn="l">
              <a:defRPr sz="4000" b="0" cap="none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95558" y="2677644"/>
            <a:ext cx="3755379" cy="2283823"/>
          </a:xfrm>
        </p:spPr>
        <p:txBody>
          <a:bodyPr anchor="ctr"/>
          <a:lstStyle>
            <a:lvl1pPr marL="0" indent="0" algn="l">
              <a:buNone/>
              <a:defRPr sz="20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BF160B-441B-4FBC-B268-DF9B396370F7}" type="datetimeFigureOut">
              <a:rPr lang="it-IT" smtClean="0"/>
              <a:t>15/12/2025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15" name="Rectangle 14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0EB8C3-C85F-4142-8649-48E36BBD225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883933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54954" y="2603500"/>
            <a:ext cx="4825158" cy="3416301"/>
          </a:xfrm>
        </p:spPr>
        <p:txBody>
          <a:bodyPr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8712" y="2603500"/>
            <a:ext cx="4825159" cy="3416300"/>
          </a:xfrm>
        </p:spPr>
        <p:txBody>
          <a:bodyPr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BF160B-441B-4FBC-B268-DF9B396370F7}" type="datetimeFigureOut">
              <a:rPr lang="it-IT" smtClean="0"/>
              <a:t>15/12/2025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0EB8C3-C85F-4142-8649-48E36BBD225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57414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4825157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4954" y="3179762"/>
            <a:ext cx="4825158" cy="2840039"/>
          </a:xfrm>
        </p:spPr>
        <p:txBody>
          <a:bodyPr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08712" y="2603500"/>
            <a:ext cx="482515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08710" y="3179762"/>
            <a:ext cx="4825159" cy="2840039"/>
          </a:xfrm>
        </p:spPr>
        <p:txBody>
          <a:bodyPr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BF160B-441B-4FBC-B268-DF9B396370F7}" type="datetimeFigureOut">
              <a:rPr lang="it-IT" smtClean="0"/>
              <a:t>15/12/2025</a:t>
            </a:fld>
            <a:endParaRPr lang="it-I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0EB8C3-C85F-4142-8649-48E36BBD225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832825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BF160B-441B-4FBC-B268-DF9B396370F7}" type="datetimeFigureOut">
              <a:rPr lang="it-IT" smtClean="0"/>
              <a:t>15/12/2025</a:t>
            </a:fld>
            <a:endParaRPr lang="it-I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0EB8C3-C85F-4142-8649-48E36BBD225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93461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BF160B-441B-4FBC-B268-DF9B396370F7}" type="datetimeFigureOut">
              <a:rPr lang="it-IT" smtClean="0"/>
              <a:t>15/12/2025</a:t>
            </a:fld>
            <a:endParaRPr lang="it-I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Rectangle 6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0EB8C3-C85F-4142-8649-48E36BBD225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312088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Rectangle 7"/>
            <p:cNvSpPr/>
            <p:nvPr/>
          </p:nvSpPr>
          <p:spPr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5"/>
            <p:cNvSpPr/>
            <p:nvPr/>
          </p:nvSpPr>
          <p:spPr bwMode="gray">
            <a:xfrm rot="15922489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9" name="Freeform 5"/>
            <p:cNvSpPr/>
            <p:nvPr/>
          </p:nvSpPr>
          <p:spPr bwMode="gray">
            <a:xfrm rot="162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295400"/>
            <a:ext cx="2793159" cy="16002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81146" y="1447800"/>
            <a:ext cx="5190065" cy="4572000"/>
          </a:xfrm>
        </p:spPr>
        <p:txBody>
          <a:bodyPr anchor="ctr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5" y="2895600"/>
            <a:ext cx="2793158" cy="3129279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BF160B-441B-4FBC-B268-DF9B396370F7}" type="datetimeFigureOut">
              <a:rPr lang="it-IT" smtClean="0"/>
              <a:t>15/12/2025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15" name="Rectangle 14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0EB8C3-C85F-4142-8649-48E36BBD225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450867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oup 19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Rectangle 7"/>
            <p:cNvSpPr/>
            <p:nvPr/>
          </p:nvSpPr>
          <p:spPr>
            <a:xfrm>
              <a:off x="6172200" y="402165"/>
              <a:ext cx="55964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/>
            <p:nvPr/>
          </p:nvSpPr>
          <p:spPr bwMode="gray">
            <a:xfrm rot="16200000">
              <a:off x="32954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0" name="Freeform 5"/>
            <p:cNvSpPr/>
            <p:nvPr/>
          </p:nvSpPr>
          <p:spPr bwMode="gray">
            <a:xfrm rot="15922489">
              <a:off x="4203594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693332"/>
            <a:ext cx="3860260" cy="173566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547870" y="1143000"/>
            <a:ext cx="3227193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5" y="3657600"/>
            <a:ext cx="3859212" cy="13716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BF160B-441B-4FBC-B268-DF9B396370F7}" type="datetimeFigureOut">
              <a:rPr lang="it-IT" smtClean="0"/>
              <a:t>15/12/2025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0EB8C3-C85F-4142-8649-48E36BBD225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585144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26" name="Rectangle 25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0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it-IT"/>
            </a:p>
          </p:txBody>
        </p:sp>
        <p:sp>
          <p:nvSpPr>
            <p:cNvPr id="15" name="Oval 14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it-IT"/>
            </a:p>
          </p:txBody>
        </p:sp>
        <p:sp>
          <p:nvSpPr>
            <p:cNvPr id="16" name="Oval 15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it-IT"/>
            </a:p>
          </p:txBody>
        </p:sp>
        <p:sp>
          <p:nvSpPr>
            <p:cNvPr id="17" name="Oval 16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it-IT"/>
            </a:p>
          </p:txBody>
        </p:sp>
        <p:sp>
          <p:nvSpPr>
            <p:cNvPr id="18" name="Oval 17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it-IT"/>
            </a:p>
          </p:txBody>
        </p:sp>
        <p:sp>
          <p:nvSpPr>
            <p:cNvPr id="19" name="Oval 18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it-IT"/>
            </a:p>
          </p:txBody>
        </p:sp>
        <p:sp>
          <p:nvSpPr>
            <p:cNvPr id="23" name="Freeform 5"/>
            <p:cNvSpPr/>
            <p:nvPr/>
          </p:nvSpPr>
          <p:spPr bwMode="gray">
            <a:xfrm rot="21010068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20" name="Freeform 5"/>
            <p:cNvSpPr/>
            <p:nvPr/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21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/>
            <a:lstStyle/>
            <a:p>
              <a:endParaRPr lang="it-IT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1154953" y="973668"/>
            <a:ext cx="8761413" cy="7069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2603500"/>
            <a:ext cx="8761412" cy="3416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650938" y="639406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1" i="0">
                <a:solidFill>
                  <a:schemeClr val="accent1"/>
                </a:solidFill>
              </a:defRPr>
            </a:lvl1pPr>
          </a:lstStyle>
          <a:p>
            <a:fld id="{11BF160B-441B-4FBC-B268-DF9B396370F7}" type="datetimeFigureOut">
              <a:rPr lang="it-IT" smtClean="0"/>
              <a:t>15/12/2025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28358" y="6391838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 b="1" i="0">
                <a:solidFill>
                  <a:schemeClr val="accent1"/>
                </a:solidFill>
                <a:latin typeface="+mn-lt"/>
              </a:defRPr>
            </a:lvl1pPr>
          </a:lstStyle>
          <a:p>
            <a:endParaRPr lang="it-IT"/>
          </a:p>
        </p:txBody>
      </p:sp>
      <p:sp>
        <p:nvSpPr>
          <p:cNvPr id="22" name="Rectangle 21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  <a:latin typeface="+mn-lt"/>
              </a:defRPr>
            </a:lvl1pPr>
          </a:lstStyle>
          <a:p>
            <a:fld id="{E90EB8C3-C85F-4142-8649-48E36BBD225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29125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  <p:sldLayoutId id="2147483792" r:id="rId12"/>
    <p:sldLayoutId id="2147483793" r:id="rId13"/>
    <p:sldLayoutId id="2147483794" r:id="rId14"/>
    <p:sldLayoutId id="2147483795" r:id="rId15"/>
    <p:sldLayoutId id="2147483796" r:id="rId16"/>
    <p:sldLayoutId id="2147483797" r:id="rId17"/>
    <p:sldLayoutId id="2147483798" r:id="rId18"/>
  </p:sldLayoutIdLst>
  <p:txStyles>
    <p:titleStyle>
      <a:lvl1pPr algn="l" defTabSz="457200" rtl="0" eaLnBrk="1" latinLnBrk="0" hangingPunct="1">
        <a:spcBef>
          <a:spcPct val="0"/>
        </a:spcBef>
        <a:buNone/>
        <a:defRPr sz="3600" b="0" i="0" kern="1200">
          <a:solidFill>
            <a:schemeClr val="bg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microsoft.com/office/2007/relationships/diagramDrawing" Target="../diagrams/drawing3.xml"/><Relationship Id="rId3" Type="http://schemas.openxmlformats.org/officeDocument/2006/relationships/image" Target="../media/image18.jpg"/><Relationship Id="rId7" Type="http://schemas.openxmlformats.org/officeDocument/2006/relationships/diagramColors" Target="../diagrams/colors3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8.xml"/><Relationship Id="rId6" Type="http://schemas.openxmlformats.org/officeDocument/2006/relationships/diagramQuickStyle" Target="../diagrams/quickStyle3.xml"/><Relationship Id="rId5" Type="http://schemas.openxmlformats.org/officeDocument/2006/relationships/diagramLayout" Target="../diagrams/layout3.xml"/><Relationship Id="rId4" Type="http://schemas.openxmlformats.org/officeDocument/2006/relationships/diagramData" Target="../diagrams/data3.xml"/></Relationships>
</file>

<file path=ppt/slides/_rels/slide11.xml.rels><?xml version="1.0" encoding="UTF-8" standalone="yes"?>
<Relationships xmlns="http://schemas.openxmlformats.org/package/2006/relationships"><Relationship Id="rId8" Type="http://schemas.microsoft.com/office/2007/relationships/diagramDrawing" Target="../diagrams/drawing4.xml"/><Relationship Id="rId3" Type="http://schemas.openxmlformats.org/officeDocument/2006/relationships/image" Target="../media/image21.jpg"/><Relationship Id="rId7" Type="http://schemas.openxmlformats.org/officeDocument/2006/relationships/diagramColors" Target="../diagrams/colors4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8.xml"/><Relationship Id="rId6" Type="http://schemas.openxmlformats.org/officeDocument/2006/relationships/diagramQuickStyle" Target="../diagrams/quickStyle4.xml"/><Relationship Id="rId5" Type="http://schemas.openxmlformats.org/officeDocument/2006/relationships/diagramLayout" Target="../diagrams/layout4.xml"/><Relationship Id="rId4" Type="http://schemas.openxmlformats.org/officeDocument/2006/relationships/diagramData" Target="../diagrams/data4.xml"/></Relationships>
</file>

<file path=ppt/slides/_rels/slide1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5.xml"/><Relationship Id="rId3" Type="http://schemas.openxmlformats.org/officeDocument/2006/relationships/image" Target="../media/image22.jpg"/><Relationship Id="rId7" Type="http://schemas.openxmlformats.org/officeDocument/2006/relationships/diagramColors" Target="../diagrams/colors5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8.xml"/><Relationship Id="rId6" Type="http://schemas.openxmlformats.org/officeDocument/2006/relationships/diagramQuickStyle" Target="../diagrams/quickStyle5.xml"/><Relationship Id="rId5" Type="http://schemas.openxmlformats.org/officeDocument/2006/relationships/diagramLayout" Target="../diagrams/layout5.xml"/><Relationship Id="rId4" Type="http://schemas.openxmlformats.org/officeDocument/2006/relationships/diagramData" Target="../diagrams/data5.xml"/></Relationships>
</file>

<file path=ppt/slides/_rels/slide13.xml.rels><?xml version="1.0" encoding="UTF-8" standalone="yes"?>
<Relationships xmlns="http://schemas.openxmlformats.org/package/2006/relationships"><Relationship Id="rId8" Type="http://schemas.microsoft.com/office/2007/relationships/diagramDrawing" Target="../diagrams/drawing6.xml"/><Relationship Id="rId3" Type="http://schemas.openxmlformats.org/officeDocument/2006/relationships/image" Target="../media/image23.jpg"/><Relationship Id="rId7" Type="http://schemas.openxmlformats.org/officeDocument/2006/relationships/diagramColors" Target="../diagrams/colors6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8.xml"/><Relationship Id="rId6" Type="http://schemas.openxmlformats.org/officeDocument/2006/relationships/diagramQuickStyle" Target="../diagrams/quickStyle6.xml"/><Relationship Id="rId5" Type="http://schemas.openxmlformats.org/officeDocument/2006/relationships/diagramLayout" Target="../diagrams/layout6.xml"/><Relationship Id="rId4" Type="http://schemas.openxmlformats.org/officeDocument/2006/relationships/diagramData" Target="../diagrams/data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8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9.jpeg"/><Relationship Id="rId5" Type="http://schemas.openxmlformats.org/officeDocument/2006/relationships/image" Target="../media/image8.png"/><Relationship Id="rId4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11.jpg"/><Relationship Id="rId7" Type="http://schemas.openxmlformats.org/officeDocument/2006/relationships/diagramColors" Target="../diagrams/colors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8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31" name="Freeform 5">
            <a:extLst>
              <a:ext uri="{FF2B5EF4-FFF2-40B4-BE49-F238E27FC236}">
                <a16:creationId xmlns:a16="http://schemas.microsoft.com/office/drawing/2014/main" id="{53ED5139-28C0-4CF0-995B-8F39A3AF6D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>
            <a:off x="0" y="1587"/>
            <a:ext cx="12192000" cy="6856413"/>
          </a:xfrm>
          <a:custGeom>
            <a:avLst/>
            <a:gdLst/>
            <a:ahLst/>
            <a:cxnLst/>
            <a:rect l="0" t="0" r="r" b="b"/>
            <a:pathLst>
              <a:path w="15356" h="8638">
                <a:moveTo>
                  <a:pt x="0" y="0"/>
                </a:moveTo>
                <a:lnTo>
                  <a:pt x="0" y="8638"/>
                </a:lnTo>
                <a:lnTo>
                  <a:pt x="15356" y="8638"/>
                </a:lnTo>
                <a:lnTo>
                  <a:pt x="15356" y="0"/>
                </a:lnTo>
                <a:lnTo>
                  <a:pt x="0" y="0"/>
                </a:lnTo>
                <a:close/>
                <a:moveTo>
                  <a:pt x="14748" y="8038"/>
                </a:moveTo>
                <a:lnTo>
                  <a:pt x="600" y="8038"/>
                </a:lnTo>
                <a:lnTo>
                  <a:pt x="600" y="592"/>
                </a:lnTo>
                <a:lnTo>
                  <a:pt x="14748" y="592"/>
                </a:lnTo>
                <a:lnTo>
                  <a:pt x="14748" y="8038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/>
          <a:lstStyle/>
          <a:p>
            <a:endParaRPr lang="it-IT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4BBE6EB5-8D23-339E-7D13-3FBB7BBAE17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662333" y="2099733"/>
            <a:ext cx="5730960" cy="2677648"/>
          </a:xfrm>
        </p:spPr>
        <p:txBody>
          <a:bodyPr>
            <a:normAutofit/>
          </a:bodyPr>
          <a:lstStyle/>
          <a:p>
            <a:r>
              <a:rPr lang="it-IT" sz="4800"/>
              <a:t>LAB CLEAN-UP</a:t>
            </a:r>
          </a:p>
        </p:txBody>
      </p:sp>
      <p:sp>
        <p:nvSpPr>
          <p:cNvPr id="5133" name="Rectangle 5132">
            <a:extLst>
              <a:ext uri="{FF2B5EF4-FFF2-40B4-BE49-F238E27FC236}">
                <a16:creationId xmlns:a16="http://schemas.microsoft.com/office/drawing/2014/main" id="{C21F76FB-53E4-45DD-8D8F-82C5495951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it-IT"/>
          </a:p>
        </p:txBody>
      </p:sp>
      <p:pic>
        <p:nvPicPr>
          <p:cNvPr id="5126" name="Picture 6" descr="Immagini di Sfondo di chimica - Download gratuiti su Freepik">
            <a:extLst>
              <a:ext uri="{FF2B5EF4-FFF2-40B4-BE49-F238E27FC236}">
                <a16:creationId xmlns:a16="http://schemas.microsoft.com/office/drawing/2014/main" id="{3E37CFDF-DE33-EB81-9331-202CE1DCDB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858" r="-3" b="-3"/>
          <a:stretch>
            <a:fillRect/>
          </a:stretch>
        </p:blipFill>
        <p:spPr bwMode="auto">
          <a:xfrm>
            <a:off x="1206249" y="2140927"/>
            <a:ext cx="2956448" cy="3067163"/>
          </a:xfrm>
          <a:prstGeom prst="roundRect">
            <a:avLst>
              <a:gd name="adj" fmla="val 1858"/>
            </a:avLst>
          </a:prstGeom>
          <a:noFill/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3381847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5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r>
              <a:rPr lang="it"/>
              <a:t>Removing Contaminants</a:t>
            </a:r>
            <a:endParaRPr/>
          </a:p>
        </p:txBody>
      </p:sp>
      <p:sp>
        <p:nvSpPr>
          <p:cNvPr id="70" name="Google Shape;70;p15"/>
          <p:cNvSpPr/>
          <p:nvPr/>
        </p:nvSpPr>
        <p:spPr>
          <a:xfrm>
            <a:off x="6434667" y="1536633"/>
            <a:ext cx="5418800" cy="5080000"/>
          </a:xfrm>
          <a:prstGeom prst="rect">
            <a:avLst/>
          </a:prstGeom>
          <a:solidFill>
            <a:srgbClr val="E0E0E0"/>
          </a:solidFill>
          <a:ln w="9525" cap="flat" cmpd="sng">
            <a:solidFill>
              <a:schemeClr val="dk2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/>
            <a:r>
              <a:rPr lang="it" sz="2400"/>
              <a:t>Trascina qui un'immagine</a:t>
            </a:r>
            <a:endParaRPr sz="2400"/>
          </a:p>
          <a:p>
            <a:pPr algn="ctr"/>
            <a:r>
              <a:rPr lang="it" sz="2400"/>
              <a:t>(Inserisci &gt; Immagine &gt; Cerca nel web)</a:t>
            </a:r>
            <a:endParaRPr sz="2400"/>
          </a:p>
        </p:txBody>
      </p:sp>
      <p:pic>
        <p:nvPicPr>
          <p:cNvPr id="71" name="Google Shape;71;p15" descr="File:Test tube brush fitting.jpg - Wikimedia Commons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096000" y="1228034"/>
            <a:ext cx="5757467" cy="5427700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75" name="Google Shape;69;p15">
            <a:extLst>
              <a:ext uri="{FF2B5EF4-FFF2-40B4-BE49-F238E27FC236}">
                <a16:creationId xmlns:a16="http://schemas.microsoft.com/office/drawing/2014/main" id="{0676DA46-4BD1-AA40-2A60-D1ADE27C3C4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755911033"/>
              </p:ext>
            </p:extLst>
          </p:nvPr>
        </p:nvGraphicFramePr>
        <p:xfrm>
          <a:off x="415600" y="1536633"/>
          <a:ext cx="5418800" cy="4555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16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r>
              <a:rPr lang="it"/>
              <a:t>Removing Grease</a:t>
            </a:r>
            <a:endParaRPr/>
          </a:p>
        </p:txBody>
      </p:sp>
      <p:sp>
        <p:nvSpPr>
          <p:cNvPr id="78" name="Google Shape;78;p16"/>
          <p:cNvSpPr/>
          <p:nvPr/>
        </p:nvSpPr>
        <p:spPr>
          <a:xfrm>
            <a:off x="6434667" y="1536633"/>
            <a:ext cx="5418800" cy="5080000"/>
          </a:xfrm>
          <a:prstGeom prst="rect">
            <a:avLst/>
          </a:prstGeom>
          <a:solidFill>
            <a:srgbClr val="E0E0E0"/>
          </a:solidFill>
          <a:ln w="9525" cap="flat" cmpd="sng">
            <a:solidFill>
              <a:schemeClr val="dk2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/>
            <a:r>
              <a:rPr lang="it" sz="2400"/>
              <a:t>Trascina qui un'immagine</a:t>
            </a:r>
            <a:endParaRPr sz="2400"/>
          </a:p>
          <a:p>
            <a:pPr algn="ctr"/>
            <a:r>
              <a:rPr lang="it" sz="2400"/>
              <a:t>(Inserisci &gt; Immagine &gt; Cerca nel web)</a:t>
            </a:r>
            <a:endParaRPr sz="2400"/>
          </a:p>
        </p:txBody>
      </p:sp>
      <p:pic>
        <p:nvPicPr>
          <p:cNvPr id="79" name="Google Shape;79;p16" descr="Free Images : metal, flame, fire, lamp, yellow, candle, lighting ...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312467" y="1536634"/>
            <a:ext cx="5992203" cy="5174735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81" name="Google Shape;77;p16">
            <a:extLst>
              <a:ext uri="{FF2B5EF4-FFF2-40B4-BE49-F238E27FC236}">
                <a16:creationId xmlns:a16="http://schemas.microsoft.com/office/drawing/2014/main" id="{66EBC76F-1161-A5BA-6FAC-E16D48B84E7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422372833"/>
              </p:ext>
            </p:extLst>
          </p:nvPr>
        </p:nvGraphicFramePr>
        <p:xfrm>
          <a:off x="415600" y="1536633"/>
          <a:ext cx="5418800" cy="4555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7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r>
              <a:rPr lang="it"/>
              <a:t>The Final Rinse</a:t>
            </a:r>
            <a:endParaRPr/>
          </a:p>
        </p:txBody>
      </p:sp>
      <p:sp>
        <p:nvSpPr>
          <p:cNvPr id="86" name="Google Shape;86;p17"/>
          <p:cNvSpPr/>
          <p:nvPr/>
        </p:nvSpPr>
        <p:spPr>
          <a:xfrm>
            <a:off x="6434667" y="1536633"/>
            <a:ext cx="5418800" cy="5080000"/>
          </a:xfrm>
          <a:prstGeom prst="rect">
            <a:avLst/>
          </a:prstGeom>
          <a:solidFill>
            <a:srgbClr val="E0E0E0"/>
          </a:solidFill>
          <a:ln w="9525" cap="flat" cmpd="sng">
            <a:solidFill>
              <a:schemeClr val="dk2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/>
            <a:r>
              <a:rPr lang="it" sz="2400"/>
              <a:t>Trascina qui un'immagine</a:t>
            </a:r>
            <a:endParaRPr sz="2400"/>
          </a:p>
          <a:p>
            <a:pPr algn="ctr"/>
            <a:r>
              <a:rPr lang="it" sz="2400"/>
              <a:t>(Inserisci &gt; Immagine &gt; Cerca nel web)</a:t>
            </a:r>
            <a:endParaRPr sz="2400"/>
          </a:p>
        </p:txBody>
      </p:sp>
      <p:pic>
        <p:nvPicPr>
          <p:cNvPr id="87" name="Google Shape;87;p17" descr="File:Lab wash-bottles water EtOH.jpg - Wikipedia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434667" y="1536633"/>
            <a:ext cx="5497335" cy="5080000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89" name="Google Shape;85;p17">
            <a:extLst>
              <a:ext uri="{FF2B5EF4-FFF2-40B4-BE49-F238E27FC236}">
                <a16:creationId xmlns:a16="http://schemas.microsoft.com/office/drawing/2014/main" id="{1B71F541-0DE8-CB57-590B-B2AB9982F28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079478664"/>
              </p:ext>
            </p:extLst>
          </p:nvPr>
        </p:nvGraphicFramePr>
        <p:xfrm>
          <a:off x="415600" y="1536633"/>
          <a:ext cx="5418800" cy="4555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18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r>
              <a:rPr lang="it"/>
              <a:t>Drying Methods</a:t>
            </a:r>
            <a:endParaRPr/>
          </a:p>
        </p:txBody>
      </p:sp>
      <p:sp>
        <p:nvSpPr>
          <p:cNvPr id="94" name="Google Shape;94;p18"/>
          <p:cNvSpPr/>
          <p:nvPr/>
        </p:nvSpPr>
        <p:spPr>
          <a:xfrm>
            <a:off x="6434667" y="1536633"/>
            <a:ext cx="5418800" cy="5080000"/>
          </a:xfrm>
          <a:prstGeom prst="rect">
            <a:avLst/>
          </a:prstGeom>
          <a:solidFill>
            <a:srgbClr val="E0E0E0"/>
          </a:solidFill>
          <a:ln w="9525" cap="flat" cmpd="sng">
            <a:solidFill>
              <a:schemeClr val="dk2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/>
            <a:r>
              <a:rPr lang="it" sz="2400"/>
              <a:t>Trascina qui un'immagine</a:t>
            </a:r>
            <a:endParaRPr sz="2400"/>
          </a:p>
          <a:p>
            <a:pPr algn="ctr"/>
            <a:r>
              <a:rPr lang="it" sz="2400"/>
              <a:t>(Inserisci &gt; Immagine &gt; Cerca nel web)</a:t>
            </a:r>
            <a:endParaRPr sz="2400"/>
          </a:p>
        </p:txBody>
      </p:sp>
      <p:pic>
        <p:nvPicPr>
          <p:cNvPr id="95" name="Google Shape;95;p18" descr="File:MUIC Lab Drying Rack 1.jpg - Wikimedia Commons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834401" y="1536633"/>
            <a:ext cx="6019065" cy="5080003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97" name="Google Shape;93;p18">
            <a:extLst>
              <a:ext uri="{FF2B5EF4-FFF2-40B4-BE49-F238E27FC236}">
                <a16:creationId xmlns:a16="http://schemas.microsoft.com/office/drawing/2014/main" id="{03119C4C-1C1C-7E57-6044-B63BA559238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36545410"/>
              </p:ext>
            </p:extLst>
          </p:nvPr>
        </p:nvGraphicFramePr>
        <p:xfrm>
          <a:off x="415601" y="2061433"/>
          <a:ext cx="5418800" cy="4555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19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r>
              <a:rPr lang="it" dirty="0"/>
              <a:t>Special Treatments</a:t>
            </a:r>
            <a:endParaRPr dirty="0"/>
          </a:p>
        </p:txBody>
      </p:sp>
      <p:sp>
        <p:nvSpPr>
          <p:cNvPr id="102" name="Google Shape;102;p19"/>
          <p:cNvSpPr/>
          <p:nvPr/>
        </p:nvSpPr>
        <p:spPr>
          <a:xfrm>
            <a:off x="6434667" y="1536633"/>
            <a:ext cx="5418800" cy="5080000"/>
          </a:xfrm>
          <a:prstGeom prst="rect">
            <a:avLst/>
          </a:prstGeom>
          <a:solidFill>
            <a:srgbClr val="E0E0E0"/>
          </a:solidFill>
          <a:ln w="9525" cap="flat" cmpd="sng">
            <a:solidFill>
              <a:schemeClr val="dk2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/>
            <a:r>
              <a:rPr lang="it" sz="2400"/>
              <a:t>Trascina qui un'immagine</a:t>
            </a:r>
            <a:endParaRPr sz="2400"/>
          </a:p>
          <a:p>
            <a:pPr algn="ctr"/>
            <a:r>
              <a:rPr lang="it" sz="2400"/>
              <a:t>(Inserisci &gt; Immagine &gt; Cerca nel web)</a:t>
            </a:r>
            <a:endParaRPr sz="2400"/>
          </a:p>
        </p:txBody>
      </p:sp>
      <p:pic>
        <p:nvPicPr>
          <p:cNvPr id="103" name="Google Shape;103;p19" descr="File:Small autoclave.JPG - Wikimedia Commons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434667" y="739267"/>
            <a:ext cx="5418799" cy="6338669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Rettangolo con angoli arrotondati 2">
            <a:extLst>
              <a:ext uri="{FF2B5EF4-FFF2-40B4-BE49-F238E27FC236}">
                <a16:creationId xmlns:a16="http://schemas.microsoft.com/office/drawing/2014/main" id="{C60C61CC-74A4-C140-B09F-D267702F89AB}"/>
              </a:ext>
            </a:extLst>
          </p:cNvPr>
          <p:cNvSpPr/>
          <p:nvPr/>
        </p:nvSpPr>
        <p:spPr>
          <a:xfrm>
            <a:off x="415600" y="3159383"/>
            <a:ext cx="5418799" cy="1216800"/>
          </a:xfrm>
          <a:prstGeom prst="roundRect">
            <a:avLst/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endParaRPr lang="it-IT" dirty="0"/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896255B0-72DE-509E-02FE-DE2517756538}"/>
              </a:ext>
            </a:extLst>
          </p:cNvPr>
          <p:cNvSpPr txBox="1"/>
          <p:nvPr/>
        </p:nvSpPr>
        <p:spPr>
          <a:xfrm>
            <a:off x="534398" y="3359600"/>
            <a:ext cx="5300001" cy="1098002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76200" tIns="76200" rIns="76200" bIns="76200" numCol="1" spcCol="1270" anchor="ctr" anchorCtr="0">
            <a:noAutofit/>
          </a:bodyPr>
          <a:lstStyle/>
          <a:p>
            <a:pPr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it-IT" sz="2000" b="0" i="0" kern="1200" dirty="0"/>
              <a:t>• </a:t>
            </a:r>
            <a:r>
              <a:rPr lang="it-IT" sz="2000" dirty="0" err="1"/>
              <a:t>Autoclaving</a:t>
            </a:r>
            <a:r>
              <a:rPr lang="it-IT" sz="2000" dirty="0"/>
              <a:t>: for </a:t>
            </a:r>
            <a:r>
              <a:rPr lang="it-IT" sz="2000" dirty="0" err="1"/>
              <a:t>infectious</a:t>
            </a:r>
            <a:r>
              <a:rPr lang="it-IT" sz="2000" dirty="0"/>
              <a:t> </a:t>
            </a:r>
            <a:r>
              <a:rPr lang="it-IT" sz="2000" dirty="0" err="1"/>
              <a:t>substances</a:t>
            </a:r>
            <a:endParaRPr lang="it-IT" sz="2000" dirty="0"/>
          </a:p>
          <a:p>
            <a:pPr marL="0" lvl="0" indent="0" algn="l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endParaRPr lang="en-US" sz="2000" kern="12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125F5065-AEF6-15CD-07B7-E50C52FCB1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 True or false quiz: Lab clean-up</a:t>
            </a:r>
            <a:endParaRPr lang="it-IT" dirty="0"/>
          </a:p>
        </p:txBody>
      </p:sp>
      <p:sp>
        <p:nvSpPr>
          <p:cNvPr id="4" name="Rectangle 1">
            <a:extLst>
              <a:ext uri="{FF2B5EF4-FFF2-40B4-BE49-F238E27FC236}">
                <a16:creationId xmlns:a16="http://schemas.microsoft.com/office/drawing/2014/main" id="{E496F9A5-207B-8459-1084-FC2FE22A121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15600" y="2303223"/>
            <a:ext cx="8507457" cy="42473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342900" marR="0" lvl="0" indent="-34290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</a:pPr>
            <a:r>
              <a:rPr kumimoji="0" lang="it-IT" altLang="it-IT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Cleanliness</a:t>
            </a:r>
            <a:r>
              <a:rPr kumimoji="0" lang="it-IT" altLang="it-IT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in the </a:t>
            </a:r>
            <a:r>
              <a:rPr kumimoji="0" lang="it-IT" altLang="it-IT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laboratory</a:t>
            </a:r>
            <a:r>
              <a:rPr kumimoji="0" lang="it-IT" altLang="it-IT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it-IT" altLang="it-IT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is</a:t>
            </a:r>
            <a:r>
              <a:rPr kumimoji="0" lang="it-IT" altLang="it-IT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it-IT" altLang="it-IT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only</a:t>
            </a:r>
            <a:r>
              <a:rPr kumimoji="0" lang="it-IT" altLang="it-IT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it-IT" altLang="it-IT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important</a:t>
            </a:r>
            <a:r>
              <a:rPr kumimoji="0" lang="it-IT" altLang="it-IT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for </a:t>
            </a:r>
            <a:r>
              <a:rPr kumimoji="0" lang="it-IT" altLang="it-IT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safety</a:t>
            </a:r>
            <a:r>
              <a:rPr kumimoji="0" lang="it-IT" altLang="it-IT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.</a:t>
            </a:r>
          </a:p>
          <a:p>
            <a:pPr marL="342900" marR="0" lvl="0" indent="-34290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</a:pPr>
            <a:r>
              <a:rPr kumimoji="0" lang="it-IT" altLang="it-IT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Cleaning</a:t>
            </a:r>
            <a:r>
              <a:rPr kumimoji="0" lang="it-IT" altLang="it-IT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the lab </a:t>
            </a:r>
            <a:r>
              <a:rPr kumimoji="0" lang="it-IT" altLang="it-IT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also</a:t>
            </a:r>
            <a:r>
              <a:rPr kumimoji="0" lang="it-IT" altLang="it-IT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helps to </a:t>
            </a:r>
            <a:r>
              <a:rPr kumimoji="0" lang="it-IT" altLang="it-IT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get</a:t>
            </a:r>
            <a:r>
              <a:rPr kumimoji="0" lang="it-IT" altLang="it-IT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it-IT" altLang="it-IT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correct</a:t>
            </a:r>
            <a:r>
              <a:rPr kumimoji="0" lang="it-IT" altLang="it-IT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it-IT" altLang="it-IT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experimental</a:t>
            </a:r>
            <a:r>
              <a:rPr kumimoji="0" lang="it-IT" altLang="it-IT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it-IT" altLang="it-IT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results</a:t>
            </a:r>
            <a:r>
              <a:rPr kumimoji="0" lang="it-IT" altLang="it-IT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.</a:t>
            </a:r>
          </a:p>
          <a:p>
            <a:pPr marL="342900" marR="0" lvl="0" indent="-34290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</a:pPr>
            <a:r>
              <a:rPr kumimoji="0" lang="it-IT" altLang="it-IT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Benches</a:t>
            </a:r>
            <a:r>
              <a:rPr kumimoji="0" lang="it-IT" altLang="it-IT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and working </a:t>
            </a:r>
            <a:r>
              <a:rPr kumimoji="0" lang="it-IT" altLang="it-IT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areas</a:t>
            </a:r>
            <a:r>
              <a:rPr kumimoji="0" lang="it-IT" altLang="it-IT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it-IT" altLang="it-IT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should</a:t>
            </a:r>
            <a:r>
              <a:rPr kumimoji="0" lang="it-IT" altLang="it-IT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be </a:t>
            </a:r>
            <a:r>
              <a:rPr kumimoji="0" lang="it-IT" altLang="it-IT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cleaned</a:t>
            </a:r>
            <a:r>
              <a:rPr kumimoji="0" lang="it-IT" altLang="it-IT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it-IT" altLang="it-IT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before</a:t>
            </a:r>
            <a:r>
              <a:rPr kumimoji="0" lang="it-IT" altLang="it-IT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it-IT" altLang="it-IT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starting</a:t>
            </a:r>
            <a:r>
              <a:rPr kumimoji="0" lang="it-IT" altLang="it-IT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the </a:t>
            </a:r>
            <a:r>
              <a:rPr kumimoji="0" lang="it-IT" altLang="it-IT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experiment</a:t>
            </a:r>
            <a:r>
              <a:rPr kumimoji="0" lang="it-IT" altLang="it-IT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.</a:t>
            </a:r>
          </a:p>
          <a:p>
            <a:pPr marL="342900" marR="0" lvl="0" indent="-34290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</a:pPr>
            <a:r>
              <a:rPr kumimoji="0" lang="it-IT" altLang="it-IT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Paper </a:t>
            </a:r>
            <a:r>
              <a:rPr kumimoji="0" lang="it-IT" altLang="it-IT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towels</a:t>
            </a:r>
            <a:r>
              <a:rPr kumimoji="0" lang="it-IT" altLang="it-IT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, </a:t>
            </a:r>
            <a:r>
              <a:rPr kumimoji="0" lang="it-IT" altLang="it-IT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gloves</a:t>
            </a:r>
            <a:r>
              <a:rPr kumimoji="0" lang="it-IT" altLang="it-IT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, </a:t>
            </a:r>
            <a:r>
              <a:rPr kumimoji="0" lang="it-IT" altLang="it-IT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detergents</a:t>
            </a:r>
            <a:r>
              <a:rPr kumimoji="0" lang="it-IT" altLang="it-IT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and </a:t>
            </a:r>
            <a:r>
              <a:rPr kumimoji="0" lang="it-IT" altLang="it-IT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soaps</a:t>
            </a:r>
            <a:r>
              <a:rPr kumimoji="0" lang="it-IT" altLang="it-IT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are </a:t>
            </a:r>
            <a:r>
              <a:rPr kumimoji="0" lang="it-IT" altLang="it-IT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used</a:t>
            </a:r>
            <a:r>
              <a:rPr kumimoji="0" lang="it-IT" altLang="it-IT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for </a:t>
            </a:r>
            <a:r>
              <a:rPr kumimoji="0" lang="it-IT" altLang="it-IT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clean</a:t>
            </a:r>
            <a:r>
              <a:rPr kumimoji="0" lang="it-IT" altLang="it-IT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-up </a:t>
            </a:r>
            <a:r>
              <a:rPr kumimoji="0" lang="it-IT" altLang="it-IT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operations</a:t>
            </a:r>
            <a:r>
              <a:rPr kumimoji="0" lang="it-IT" altLang="it-IT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.</a:t>
            </a:r>
          </a:p>
          <a:p>
            <a:pPr marL="342900" marR="0" lvl="0" indent="-34290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</a:pPr>
            <a:r>
              <a:rPr kumimoji="0" lang="it-IT" altLang="it-IT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Clean</a:t>
            </a:r>
            <a:r>
              <a:rPr kumimoji="0" lang="it-IT" altLang="it-IT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-up </a:t>
            </a:r>
            <a:r>
              <a:rPr kumimoji="0" lang="it-IT" altLang="it-IT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operations</a:t>
            </a:r>
            <a:r>
              <a:rPr kumimoji="0" lang="it-IT" altLang="it-IT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are </a:t>
            </a:r>
            <a:r>
              <a:rPr kumimoji="0" lang="it-IT" altLang="it-IT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never</a:t>
            </a:r>
            <a:r>
              <a:rPr kumimoji="0" lang="it-IT" altLang="it-IT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it-IT" altLang="it-IT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required</a:t>
            </a:r>
            <a:r>
              <a:rPr kumimoji="0" lang="it-IT" altLang="it-IT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for </a:t>
            </a:r>
            <a:r>
              <a:rPr kumimoji="0" lang="it-IT" altLang="it-IT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instruments</a:t>
            </a:r>
            <a:r>
              <a:rPr kumimoji="0" lang="it-IT" altLang="it-IT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or </a:t>
            </a:r>
            <a:r>
              <a:rPr kumimoji="0" lang="it-IT" altLang="it-IT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equipment</a:t>
            </a:r>
            <a:r>
              <a:rPr kumimoji="0" lang="it-IT" altLang="it-IT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.</a:t>
            </a:r>
          </a:p>
          <a:p>
            <a:pPr marL="342900" marR="0" lvl="0" indent="-34290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</a:pPr>
            <a:r>
              <a:rPr kumimoji="0" lang="it-IT" altLang="it-IT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Keeping the lab </a:t>
            </a:r>
            <a:r>
              <a:rPr kumimoji="0" lang="it-IT" altLang="it-IT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clean</a:t>
            </a:r>
            <a:r>
              <a:rPr kumimoji="0" lang="it-IT" altLang="it-IT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shows </a:t>
            </a:r>
            <a:r>
              <a:rPr kumimoji="0" lang="it-IT" altLang="it-IT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respect</a:t>
            </a:r>
            <a:r>
              <a:rPr kumimoji="0" lang="it-IT" altLang="it-IT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for </a:t>
            </a:r>
            <a:r>
              <a:rPr kumimoji="0" lang="it-IT" altLang="it-IT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other</a:t>
            </a:r>
            <a:r>
              <a:rPr kumimoji="0" lang="it-IT" altLang="it-IT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it-IT" altLang="it-IT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people’s</a:t>
            </a:r>
            <a:r>
              <a:rPr kumimoji="0" lang="it-IT" altLang="it-IT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work.</a:t>
            </a:r>
          </a:p>
          <a:p>
            <a:pPr marL="342900" marR="0" lvl="0" indent="-34290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</a:pPr>
            <a:r>
              <a:rPr kumimoji="0" lang="it-IT" altLang="it-IT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Gloves</a:t>
            </a:r>
            <a:r>
              <a:rPr kumimoji="0" lang="it-IT" altLang="it-IT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are </a:t>
            </a:r>
            <a:r>
              <a:rPr kumimoji="0" lang="it-IT" altLang="it-IT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used</a:t>
            </a:r>
            <a:r>
              <a:rPr kumimoji="0" lang="it-IT" altLang="it-IT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to dry the </a:t>
            </a:r>
            <a:r>
              <a:rPr kumimoji="0" lang="it-IT" altLang="it-IT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benches</a:t>
            </a:r>
            <a:r>
              <a:rPr kumimoji="0" lang="it-IT" altLang="it-IT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after </a:t>
            </a:r>
            <a:r>
              <a:rPr kumimoji="0" lang="it-IT" altLang="it-IT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cleaning</a:t>
            </a:r>
            <a:r>
              <a:rPr kumimoji="0" lang="it-IT" altLang="it-IT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.</a:t>
            </a:r>
          </a:p>
          <a:p>
            <a:pPr marL="342900" marR="0" lvl="0" indent="-34290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</a:pPr>
            <a:r>
              <a:rPr kumimoji="0" lang="it-IT" altLang="it-IT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Using the </a:t>
            </a:r>
            <a:r>
              <a:rPr kumimoji="0" lang="it-IT" altLang="it-IT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right</a:t>
            </a:r>
            <a:r>
              <a:rPr kumimoji="0" lang="it-IT" altLang="it-IT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tools makes </a:t>
            </a:r>
            <a:r>
              <a:rPr kumimoji="0" lang="it-IT" altLang="it-IT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cleaning</a:t>
            </a:r>
            <a:r>
              <a:rPr kumimoji="0" lang="it-IT" altLang="it-IT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it-IT" altLang="it-IT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easier</a:t>
            </a:r>
            <a:r>
              <a:rPr kumimoji="0" lang="it-IT" altLang="it-IT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and </a:t>
            </a:r>
            <a:r>
              <a:rPr kumimoji="0" lang="it-IT" altLang="it-IT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safer</a:t>
            </a:r>
            <a:r>
              <a:rPr kumimoji="0" lang="it-IT" altLang="it-IT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.</a:t>
            </a:r>
          </a:p>
          <a:p>
            <a:pPr marL="342900" marR="0" lvl="0" indent="-34290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</a:pPr>
            <a:r>
              <a:rPr kumimoji="0" lang="it-IT" altLang="it-IT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Dirty </a:t>
            </a:r>
            <a:r>
              <a:rPr kumimoji="0" lang="it-IT" altLang="it-IT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equipment</a:t>
            </a:r>
            <a:r>
              <a:rPr kumimoji="0" lang="it-IT" altLang="it-IT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can </a:t>
            </a:r>
            <a:r>
              <a:rPr kumimoji="0" lang="it-IT" altLang="it-IT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affect</a:t>
            </a:r>
            <a:r>
              <a:rPr kumimoji="0" lang="it-IT" altLang="it-IT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the </a:t>
            </a:r>
            <a:r>
              <a:rPr kumimoji="0" lang="it-IT" altLang="it-IT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results</a:t>
            </a:r>
            <a:r>
              <a:rPr kumimoji="0" lang="it-IT" altLang="it-IT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of an </a:t>
            </a:r>
            <a:r>
              <a:rPr kumimoji="0" lang="it-IT" altLang="it-IT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experiment</a:t>
            </a:r>
            <a:r>
              <a:rPr kumimoji="0" lang="it-IT" altLang="it-IT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.</a:t>
            </a:r>
          </a:p>
          <a:p>
            <a:pPr marL="342900" marR="0" lvl="0" indent="-34290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</a:pPr>
            <a:r>
              <a:rPr kumimoji="0" lang="it-IT" altLang="it-IT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Instruments </a:t>
            </a:r>
            <a:r>
              <a:rPr kumimoji="0" lang="it-IT" altLang="it-IT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should</a:t>
            </a:r>
            <a:r>
              <a:rPr kumimoji="0" lang="it-IT" altLang="it-IT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it-IT" altLang="it-IT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sometimes</a:t>
            </a:r>
            <a:r>
              <a:rPr kumimoji="0" lang="it-IT" altLang="it-IT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be </a:t>
            </a:r>
            <a:r>
              <a:rPr kumimoji="0" lang="it-IT" altLang="it-IT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rinsed</a:t>
            </a:r>
            <a:r>
              <a:rPr kumimoji="0" lang="it-IT" altLang="it-IT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with de-</a:t>
            </a:r>
            <a:r>
              <a:rPr kumimoji="0" lang="it-IT" altLang="it-IT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ionized</a:t>
            </a:r>
            <a:r>
              <a:rPr kumimoji="0" lang="it-IT" altLang="it-IT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water.</a:t>
            </a:r>
          </a:p>
        </p:txBody>
      </p:sp>
    </p:spTree>
    <p:extLst>
      <p:ext uri="{BB962C8B-B14F-4D97-AF65-F5344CB8AC3E}">
        <p14:creationId xmlns:p14="http://schemas.microsoft.com/office/powerpoint/2010/main" val="290161827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A8160C9A-D552-523F-0E0B-B1DB1A84DC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 </a:t>
            </a:r>
            <a:r>
              <a:rPr lang="it-IT" dirty="0" err="1"/>
              <a:t>Answers</a:t>
            </a:r>
            <a:endParaRPr lang="it-IT" dirty="0"/>
          </a:p>
        </p:txBody>
      </p:sp>
      <p:sp>
        <p:nvSpPr>
          <p:cNvPr id="4" name="Rectangle 1">
            <a:extLst>
              <a:ext uri="{FF2B5EF4-FFF2-40B4-BE49-F238E27FC236}">
                <a16:creationId xmlns:a16="http://schemas.microsoft.com/office/drawing/2014/main" id="{FA91F96F-057B-79FC-0AF3-584E8CD23AC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15600" y="2458671"/>
            <a:ext cx="5993949" cy="42473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342900" marR="0" lvl="0" indent="-34290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</a:pPr>
            <a:r>
              <a:rPr kumimoji="0" lang="it-IT" altLang="it-IT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False</a:t>
            </a:r>
            <a:r>
              <a:rPr kumimoji="0" lang="it-IT" altLang="it-IT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– </a:t>
            </a:r>
            <a:r>
              <a:rPr kumimoji="0" lang="it-IT" altLang="it-IT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It</a:t>
            </a:r>
            <a:r>
              <a:rPr kumimoji="0" lang="it-IT" altLang="it-IT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it-IT" altLang="it-IT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is</a:t>
            </a:r>
            <a:r>
              <a:rPr kumimoji="0" lang="it-IT" altLang="it-IT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it-IT" altLang="it-IT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important</a:t>
            </a:r>
            <a:r>
              <a:rPr kumimoji="0" lang="it-IT" altLang="it-IT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for </a:t>
            </a:r>
            <a:r>
              <a:rPr kumimoji="0" lang="it-IT" altLang="it-IT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safety</a:t>
            </a:r>
            <a:r>
              <a:rPr kumimoji="0" lang="it-IT" altLang="it-IT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it-IT" altLang="it-IT" sz="18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and</a:t>
            </a:r>
            <a:r>
              <a:rPr kumimoji="0" lang="it-IT" altLang="it-IT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good </a:t>
            </a:r>
            <a:r>
              <a:rPr kumimoji="0" lang="it-IT" altLang="it-IT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results</a:t>
            </a:r>
            <a:r>
              <a:rPr kumimoji="0" lang="it-IT" altLang="it-IT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.</a:t>
            </a:r>
          </a:p>
          <a:p>
            <a:pPr marL="342900" marR="0" lvl="0" indent="-34290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</a:pPr>
            <a:r>
              <a:rPr kumimoji="0" lang="it-IT" altLang="it-IT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True</a:t>
            </a:r>
            <a:endParaRPr kumimoji="0" lang="it-IT" altLang="it-IT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</a:pPr>
            <a:r>
              <a:rPr kumimoji="0" lang="it-IT" altLang="it-IT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False</a:t>
            </a:r>
            <a:r>
              <a:rPr kumimoji="0" lang="it-IT" altLang="it-IT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– </a:t>
            </a:r>
            <a:r>
              <a:rPr kumimoji="0" lang="it-IT" altLang="it-IT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They</a:t>
            </a:r>
            <a:r>
              <a:rPr kumimoji="0" lang="it-IT" altLang="it-IT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must be </a:t>
            </a:r>
            <a:r>
              <a:rPr kumimoji="0" lang="it-IT" altLang="it-IT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cleaned</a:t>
            </a:r>
            <a:r>
              <a:rPr kumimoji="0" lang="it-IT" altLang="it-IT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it-IT" altLang="it-IT" sz="18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after</a:t>
            </a:r>
            <a:r>
              <a:rPr kumimoji="0" lang="it-IT" altLang="it-IT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the </a:t>
            </a:r>
            <a:r>
              <a:rPr kumimoji="0" lang="it-IT" altLang="it-IT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experiment</a:t>
            </a:r>
            <a:r>
              <a:rPr kumimoji="0" lang="it-IT" altLang="it-IT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.</a:t>
            </a:r>
          </a:p>
          <a:p>
            <a:pPr marL="342900" marR="0" lvl="0" indent="-34290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</a:pPr>
            <a:r>
              <a:rPr kumimoji="0" lang="it-IT" altLang="it-IT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True</a:t>
            </a:r>
            <a:endParaRPr kumimoji="0" lang="it-IT" altLang="it-IT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</a:pPr>
            <a:r>
              <a:rPr kumimoji="0" lang="it-IT" altLang="it-IT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False</a:t>
            </a:r>
            <a:r>
              <a:rPr kumimoji="0" lang="it-IT" altLang="it-IT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– </a:t>
            </a:r>
            <a:r>
              <a:rPr kumimoji="0" lang="it-IT" altLang="it-IT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Sometimes</a:t>
            </a:r>
            <a:r>
              <a:rPr kumimoji="0" lang="it-IT" altLang="it-IT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it-IT" altLang="it-IT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they</a:t>
            </a:r>
            <a:r>
              <a:rPr kumimoji="0" lang="it-IT" altLang="it-IT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it-IT" altLang="it-IT" sz="18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are</a:t>
            </a:r>
            <a:r>
              <a:rPr kumimoji="0" lang="it-IT" altLang="it-IT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it-IT" altLang="it-IT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required</a:t>
            </a:r>
            <a:r>
              <a:rPr kumimoji="0" lang="it-IT" altLang="it-IT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for </a:t>
            </a:r>
            <a:r>
              <a:rPr kumimoji="0" lang="it-IT" altLang="it-IT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instruments</a:t>
            </a:r>
            <a:r>
              <a:rPr kumimoji="0" lang="it-IT" altLang="it-IT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.</a:t>
            </a:r>
          </a:p>
          <a:p>
            <a:pPr marL="342900" marR="0" lvl="0" indent="-34290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</a:pPr>
            <a:r>
              <a:rPr kumimoji="0" lang="it-IT" altLang="it-IT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True</a:t>
            </a:r>
            <a:endParaRPr kumimoji="0" lang="it-IT" altLang="it-IT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</a:pPr>
            <a:r>
              <a:rPr kumimoji="0" lang="it-IT" altLang="it-IT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False</a:t>
            </a:r>
            <a:r>
              <a:rPr kumimoji="0" lang="it-IT" altLang="it-IT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– </a:t>
            </a:r>
            <a:r>
              <a:rPr kumimoji="0" lang="it-IT" altLang="it-IT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Gloves</a:t>
            </a:r>
            <a:r>
              <a:rPr kumimoji="0" lang="it-IT" altLang="it-IT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it-IT" altLang="it-IT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protect</a:t>
            </a:r>
            <a:r>
              <a:rPr kumimoji="0" lang="it-IT" altLang="it-IT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hands, </a:t>
            </a:r>
            <a:r>
              <a:rPr kumimoji="0" lang="it-IT" altLang="it-IT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not</a:t>
            </a:r>
            <a:r>
              <a:rPr kumimoji="0" lang="it-IT" altLang="it-IT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for </a:t>
            </a:r>
            <a:r>
              <a:rPr kumimoji="0" lang="it-IT" altLang="it-IT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drying</a:t>
            </a:r>
            <a:r>
              <a:rPr kumimoji="0" lang="it-IT" altLang="it-IT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.</a:t>
            </a:r>
          </a:p>
          <a:p>
            <a:pPr marL="342900" marR="0" lvl="0" indent="-34290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</a:pPr>
            <a:r>
              <a:rPr kumimoji="0" lang="it-IT" altLang="it-IT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True</a:t>
            </a:r>
            <a:endParaRPr kumimoji="0" lang="it-IT" altLang="it-IT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</a:pPr>
            <a:r>
              <a:rPr kumimoji="0" lang="it-IT" altLang="it-IT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True</a:t>
            </a:r>
            <a:endParaRPr kumimoji="0" lang="it-IT" altLang="it-IT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</a:pPr>
            <a:r>
              <a:rPr kumimoji="0" lang="it-IT" altLang="it-IT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True</a:t>
            </a:r>
            <a:endParaRPr kumimoji="0" lang="it-IT" altLang="it-IT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818011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79" name="Group 2078">
            <a:extLst>
              <a:ext uri="{FF2B5EF4-FFF2-40B4-BE49-F238E27FC236}">
                <a16:creationId xmlns:a16="http://schemas.microsoft.com/office/drawing/2014/main" id="{FEEA6B06-37BF-43FC-9986-67E8966764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2080" name="Rectangle 2079">
              <a:extLst>
                <a:ext uri="{FF2B5EF4-FFF2-40B4-BE49-F238E27FC236}">
                  <a16:creationId xmlns:a16="http://schemas.microsoft.com/office/drawing/2014/main" id="{D932D0FE-76FF-4860-ACE3-458B2BB90ED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it-IT"/>
            </a:p>
          </p:txBody>
        </p:sp>
        <p:sp>
          <p:nvSpPr>
            <p:cNvPr id="2081" name="Oval 2080">
              <a:extLst>
                <a:ext uri="{FF2B5EF4-FFF2-40B4-BE49-F238E27FC236}">
                  <a16:creationId xmlns:a16="http://schemas.microsoft.com/office/drawing/2014/main" id="{E5D4D113-E6B9-4BCC-8EE7-ABFD7E94202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it-IT"/>
            </a:p>
          </p:txBody>
        </p:sp>
        <p:sp>
          <p:nvSpPr>
            <p:cNvPr id="2082" name="Oval 2081">
              <a:extLst>
                <a:ext uri="{FF2B5EF4-FFF2-40B4-BE49-F238E27FC236}">
                  <a16:creationId xmlns:a16="http://schemas.microsoft.com/office/drawing/2014/main" id="{909219B5-F7D1-4ED7-8DC1-CE442F43E60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it-IT"/>
            </a:p>
          </p:txBody>
        </p:sp>
        <p:sp>
          <p:nvSpPr>
            <p:cNvPr id="2083" name="Oval 2082">
              <a:extLst>
                <a:ext uri="{FF2B5EF4-FFF2-40B4-BE49-F238E27FC236}">
                  <a16:creationId xmlns:a16="http://schemas.microsoft.com/office/drawing/2014/main" id="{A0E47095-D247-457B-8082-990F3184C4E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it-IT"/>
            </a:p>
          </p:txBody>
        </p:sp>
        <p:sp>
          <p:nvSpPr>
            <p:cNvPr id="2084" name="Oval 2083">
              <a:extLst>
                <a:ext uri="{FF2B5EF4-FFF2-40B4-BE49-F238E27FC236}">
                  <a16:creationId xmlns:a16="http://schemas.microsoft.com/office/drawing/2014/main" id="{E2DAA052-A50D-47AE-87C9-AAAB2A38F0C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it-IT"/>
            </a:p>
          </p:txBody>
        </p:sp>
        <p:sp>
          <p:nvSpPr>
            <p:cNvPr id="2085" name="Oval 2084">
              <a:extLst>
                <a:ext uri="{FF2B5EF4-FFF2-40B4-BE49-F238E27FC236}">
                  <a16:creationId xmlns:a16="http://schemas.microsoft.com/office/drawing/2014/main" id="{3053F849-6CC2-45B1-B2CA-CCD77F86223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it-IT"/>
            </a:p>
          </p:txBody>
        </p:sp>
        <p:sp>
          <p:nvSpPr>
            <p:cNvPr id="2086" name="Freeform 5">
              <a:extLst>
                <a:ext uri="{FF2B5EF4-FFF2-40B4-BE49-F238E27FC236}">
                  <a16:creationId xmlns:a16="http://schemas.microsoft.com/office/drawing/2014/main" id="{86B102DE-9EA5-422F-910A-E4E2F0A5941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/>
            <a:lstStyle/>
            <a:p>
              <a:endParaRPr lang="it-IT"/>
            </a:p>
          </p:txBody>
        </p:sp>
      </p:grpSp>
      <p:sp>
        <p:nvSpPr>
          <p:cNvPr id="2088" name="Rectangle 2087">
            <a:extLst>
              <a:ext uri="{FF2B5EF4-FFF2-40B4-BE49-F238E27FC236}">
                <a16:creationId xmlns:a16="http://schemas.microsoft.com/office/drawing/2014/main" id="{23D9DFF9-99E4-4FE6-9EAC-F1D7A7DFA5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it-IT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A5C08EF7-DD24-A37C-C870-39DE30173C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4955" y="4834467"/>
            <a:ext cx="8825658" cy="586380"/>
          </a:xfr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</a:pPr>
            <a:r>
              <a:rPr lang="en-US" dirty="0"/>
              <a:t>Washing procedures</a:t>
            </a:r>
          </a:p>
        </p:txBody>
      </p:sp>
      <p:pic>
        <p:nvPicPr>
          <p:cNvPr id="2052" name="Picture 4" descr="Poster Laboratory Research - Scientific Glassware For Chemical Background –  Quadro da Parete | Europosters">
            <a:extLst>
              <a:ext uri="{FF2B5EF4-FFF2-40B4-BE49-F238E27FC236}">
                <a16:creationId xmlns:a16="http://schemas.microsoft.com/office/drawing/2014/main" id="{660DE41B-D623-F2A5-0D1E-339FD4DF86D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49" t="21598" b="8080"/>
          <a:stretch>
            <a:fillRect/>
          </a:stretch>
        </p:blipFill>
        <p:spPr bwMode="auto">
          <a:xfrm>
            <a:off x="1182850" y="1143000"/>
            <a:ext cx="8494712" cy="3429000"/>
          </a:xfrm>
          <a:prstGeom prst="rect">
            <a:avLst/>
          </a:prstGeom>
          <a:noFill/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152693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9" name="Group 1030">
            <a:extLst>
              <a:ext uri="{FF2B5EF4-FFF2-40B4-BE49-F238E27FC236}">
                <a16:creationId xmlns:a16="http://schemas.microsoft.com/office/drawing/2014/main" id="{06E96C53-1010-48EB-8728-70CB58236EC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032" name="Rectangle 1031">
              <a:extLst>
                <a:ext uri="{FF2B5EF4-FFF2-40B4-BE49-F238E27FC236}">
                  <a16:creationId xmlns:a16="http://schemas.microsoft.com/office/drawing/2014/main" id="{5EE899E0-D27A-454B-8E91-14A292422D6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it-IT"/>
            </a:p>
          </p:txBody>
        </p:sp>
        <p:sp>
          <p:nvSpPr>
            <p:cNvPr id="1030" name="Oval 1032">
              <a:extLst>
                <a:ext uri="{FF2B5EF4-FFF2-40B4-BE49-F238E27FC236}">
                  <a16:creationId xmlns:a16="http://schemas.microsoft.com/office/drawing/2014/main" id="{4EDF8A7C-C5E2-42D4-884A-EC7DE68E7D0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it-IT"/>
            </a:p>
          </p:txBody>
        </p:sp>
        <p:sp>
          <p:nvSpPr>
            <p:cNvPr id="1034" name="Oval 1033">
              <a:extLst>
                <a:ext uri="{FF2B5EF4-FFF2-40B4-BE49-F238E27FC236}">
                  <a16:creationId xmlns:a16="http://schemas.microsoft.com/office/drawing/2014/main" id="{80ADD528-121C-4D05-B77B-54B31D7BABF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it-IT"/>
            </a:p>
          </p:txBody>
        </p:sp>
        <p:sp>
          <p:nvSpPr>
            <p:cNvPr id="1035" name="Rectangle 1034">
              <a:extLst>
                <a:ext uri="{FF2B5EF4-FFF2-40B4-BE49-F238E27FC236}">
                  <a16:creationId xmlns:a16="http://schemas.microsoft.com/office/drawing/2014/main" id="{E7CF2869-5CDD-4AD2-8AC0-4AE179D39F2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289800" y="402165"/>
              <a:ext cx="44788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it-IT"/>
            </a:p>
          </p:txBody>
        </p:sp>
        <p:sp>
          <p:nvSpPr>
            <p:cNvPr id="1036" name="Freeform 5">
              <a:extLst>
                <a:ext uri="{FF2B5EF4-FFF2-40B4-BE49-F238E27FC236}">
                  <a16:creationId xmlns:a16="http://schemas.microsoft.com/office/drawing/2014/main" id="{0FD2D0A6-D3D4-4573-AD6B-2B5DBFF0C1D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 rot="15922489">
              <a:off x="4698352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1037" name="Freeform 5">
              <a:extLst>
                <a:ext uri="{FF2B5EF4-FFF2-40B4-BE49-F238E27FC236}">
                  <a16:creationId xmlns:a16="http://schemas.microsoft.com/office/drawing/2014/main" id="{39749B2A-2C8D-45C7-A857-30307A08998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 rot="16200000">
              <a:off x="3787244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1038" name="Freeform 5">
              <a:extLst>
                <a:ext uri="{FF2B5EF4-FFF2-40B4-BE49-F238E27FC236}">
                  <a16:creationId xmlns:a16="http://schemas.microsoft.com/office/drawing/2014/main" id="{FEC28B8C-B40C-4618-823B-C6D730FE849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/>
            <a:lstStyle/>
            <a:p>
              <a:endParaRPr lang="it-IT"/>
            </a:p>
          </p:txBody>
        </p:sp>
      </p:grpSp>
      <p:sp>
        <p:nvSpPr>
          <p:cNvPr id="4" name="Titolo 3">
            <a:extLst>
              <a:ext uri="{FF2B5EF4-FFF2-40B4-BE49-F238E27FC236}">
                <a16:creationId xmlns:a16="http://schemas.microsoft.com/office/drawing/2014/main" id="{0E20A031-ADC4-8433-19CE-2F1B3A7DB6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9098" y="629265"/>
            <a:ext cx="5132438" cy="1622322"/>
          </a:xfrm>
        </p:spPr>
        <p:txBody>
          <a:bodyPr>
            <a:normAutofit/>
          </a:bodyPr>
          <a:lstStyle/>
          <a:p>
            <a:r>
              <a:rPr lang="it-IT" dirty="0" err="1"/>
              <a:t>Importance</a:t>
            </a:r>
            <a:r>
              <a:rPr lang="it-IT" dirty="0"/>
              <a:t> of </a:t>
            </a:r>
            <a:r>
              <a:rPr lang="it-IT" dirty="0" err="1"/>
              <a:t>cleanliness</a:t>
            </a:r>
            <a:endParaRPr lang="it-IT" dirty="0"/>
          </a:p>
        </p:txBody>
      </p:sp>
      <p:sp>
        <p:nvSpPr>
          <p:cNvPr id="5" name="Segnaposto contenuto 4">
            <a:extLst>
              <a:ext uri="{FF2B5EF4-FFF2-40B4-BE49-F238E27FC236}">
                <a16:creationId xmlns:a16="http://schemas.microsoft.com/office/drawing/2014/main" id="{164C291B-BE3F-4A21-6E1B-DB466560A2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9098" y="2418735"/>
            <a:ext cx="5132439" cy="3811742"/>
          </a:xfrm>
        </p:spPr>
        <p:txBody>
          <a:bodyPr anchor="ctr">
            <a:normAutofit/>
          </a:bodyPr>
          <a:lstStyle/>
          <a:p>
            <a:r>
              <a:rPr lang="en-US">
                <a:solidFill>
                  <a:schemeClr val="bg1"/>
                </a:solidFill>
              </a:rPr>
              <a:t>Cleanliness in the laboratory is very important.</a:t>
            </a:r>
            <a:br>
              <a:rPr lang="en-US">
                <a:solidFill>
                  <a:schemeClr val="bg1"/>
                </a:solidFill>
              </a:rPr>
            </a:br>
            <a:r>
              <a:rPr lang="en-US">
                <a:solidFill>
                  <a:schemeClr val="bg1"/>
                </a:solidFill>
              </a:rPr>
              <a:t>It keeps everyone safe and helps to get correct experimental results.</a:t>
            </a:r>
            <a:br>
              <a:rPr lang="en-US">
                <a:solidFill>
                  <a:schemeClr val="bg1"/>
                </a:solidFill>
              </a:rPr>
            </a:br>
            <a:r>
              <a:rPr lang="en-US">
                <a:solidFill>
                  <a:schemeClr val="bg1"/>
                </a:solidFill>
              </a:rPr>
              <a:t>Before leaving the lab, all benches and working areas must be cleaned carefully.</a:t>
            </a:r>
            <a:br>
              <a:rPr lang="en-US">
                <a:solidFill>
                  <a:schemeClr val="bg1"/>
                </a:solidFill>
              </a:rPr>
            </a:br>
            <a:r>
              <a:rPr lang="en-US">
                <a:solidFill>
                  <a:schemeClr val="bg1"/>
                </a:solidFill>
              </a:rPr>
              <a:t>A clean lab also prevents contamination and damage to equipment.</a:t>
            </a:r>
            <a:endParaRPr lang="it-IT">
              <a:solidFill>
                <a:schemeClr val="bg1"/>
              </a:solidFill>
            </a:endParaRPr>
          </a:p>
        </p:txBody>
      </p:sp>
      <p:pic>
        <p:nvPicPr>
          <p:cNvPr id="1026" name="Picture 2" descr="Cleaning Stainless Steel in the Pharmacy &amp; Lab - Guardian Medical Systems">
            <a:extLst>
              <a:ext uri="{FF2B5EF4-FFF2-40B4-BE49-F238E27FC236}">
                <a16:creationId xmlns:a16="http://schemas.microsoft.com/office/drawing/2014/main" id="{1C9D331A-8123-811C-E72F-DCA51276D0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623" r="39074" b="-1"/>
          <a:stretch>
            <a:fillRect/>
          </a:stretch>
        </p:blipFill>
        <p:spPr bwMode="auto">
          <a:xfrm>
            <a:off x="6700827" y="645106"/>
            <a:ext cx="4842716" cy="55853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40" name="Rectangle 1039">
            <a:extLst>
              <a:ext uri="{FF2B5EF4-FFF2-40B4-BE49-F238E27FC236}">
                <a16:creationId xmlns:a16="http://schemas.microsoft.com/office/drawing/2014/main" id="{10CC18C0-9A66-45AE-B534-B8D29AFEA8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5003423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Rectangle 42">
            <a:extLst>
              <a:ext uri="{FF2B5EF4-FFF2-40B4-BE49-F238E27FC236}">
                <a16:creationId xmlns:a16="http://schemas.microsoft.com/office/drawing/2014/main" id="{4E87B50C-BA86-4F51-A3E5-EE1354FCE4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2">
              <a:duotone>
                <a:schemeClr val="dk2">
                  <a:shade val="69000"/>
                  <a:hueMod val="108000"/>
                  <a:satMod val="164000"/>
                  <a:lumMod val="74000"/>
                </a:schemeClr>
                <a:schemeClr val="dk2">
                  <a:tint val="96000"/>
                  <a:hueMod val="88000"/>
                  <a:satMod val="140000"/>
                  <a:lumMod val="132000"/>
                </a:schemeClr>
              </a:duotone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it-IT"/>
          </a:p>
        </p:txBody>
      </p:sp>
      <p:sp>
        <p:nvSpPr>
          <p:cNvPr id="45" name="Freeform 5">
            <a:extLst>
              <a:ext uri="{FF2B5EF4-FFF2-40B4-BE49-F238E27FC236}">
                <a16:creationId xmlns:a16="http://schemas.microsoft.com/office/drawing/2014/main" id="{E7DC5BDA-5569-44D1-B022-C75E74FC53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>
            <a:off x="0" y="794"/>
            <a:ext cx="12192000" cy="6856413"/>
          </a:xfrm>
          <a:custGeom>
            <a:avLst/>
            <a:gdLst/>
            <a:ahLst/>
            <a:cxnLst/>
            <a:rect l="0" t="0" r="r" b="b"/>
            <a:pathLst>
              <a:path w="15356" h="8638">
                <a:moveTo>
                  <a:pt x="0" y="0"/>
                </a:moveTo>
                <a:lnTo>
                  <a:pt x="0" y="8638"/>
                </a:lnTo>
                <a:lnTo>
                  <a:pt x="15356" y="8638"/>
                </a:lnTo>
                <a:lnTo>
                  <a:pt x="15356" y="0"/>
                </a:lnTo>
                <a:lnTo>
                  <a:pt x="0" y="0"/>
                </a:lnTo>
                <a:close/>
                <a:moveTo>
                  <a:pt x="14748" y="8038"/>
                </a:moveTo>
                <a:lnTo>
                  <a:pt x="600" y="8038"/>
                </a:lnTo>
                <a:lnTo>
                  <a:pt x="600" y="592"/>
                </a:lnTo>
                <a:lnTo>
                  <a:pt x="14748" y="592"/>
                </a:lnTo>
                <a:lnTo>
                  <a:pt x="14748" y="8038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/>
          <a:lstStyle/>
          <a:p>
            <a:endParaRPr lang="it-IT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FF982465-3214-227F-89C9-83892531B9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4953" y="973668"/>
            <a:ext cx="8761413" cy="706964"/>
          </a:xfrm>
        </p:spPr>
        <p:txBody>
          <a:bodyPr>
            <a:normAutofit/>
          </a:bodyPr>
          <a:lstStyle/>
          <a:p>
            <a:r>
              <a:rPr lang="en-US">
                <a:solidFill>
                  <a:srgbClr val="FFFFFF"/>
                </a:solidFill>
              </a:rPr>
              <a:t>Materials and tools for cleaning</a:t>
            </a:r>
            <a:endParaRPr lang="it-IT">
              <a:solidFill>
                <a:srgbClr val="FFFFFF"/>
              </a:solidFill>
            </a:endParaRPr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D0125878-85CE-4A00-BA94-36987E34106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it-IT"/>
          </a:p>
        </p:txBody>
      </p:sp>
      <p:graphicFrame>
        <p:nvGraphicFramePr>
          <p:cNvPr id="20" name="Segnaposto contenuto 2">
            <a:extLst>
              <a:ext uri="{FF2B5EF4-FFF2-40B4-BE49-F238E27FC236}">
                <a16:creationId xmlns:a16="http://schemas.microsoft.com/office/drawing/2014/main" id="{C24D8D2A-8EEB-FFB2-58A4-BBCD6AF77DD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72058565"/>
              </p:ext>
            </p:extLst>
          </p:nvPr>
        </p:nvGraphicFramePr>
        <p:xfrm>
          <a:off x="1286934" y="2324100"/>
          <a:ext cx="9625383" cy="342268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86745032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79" name="Group 3078">
            <a:extLst>
              <a:ext uri="{FF2B5EF4-FFF2-40B4-BE49-F238E27FC236}">
                <a16:creationId xmlns:a16="http://schemas.microsoft.com/office/drawing/2014/main" id="{06E96C53-1010-48EB-8728-70CB58236EC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3080" name="Rectangle 3079">
              <a:extLst>
                <a:ext uri="{FF2B5EF4-FFF2-40B4-BE49-F238E27FC236}">
                  <a16:creationId xmlns:a16="http://schemas.microsoft.com/office/drawing/2014/main" id="{5EE899E0-D27A-454B-8E91-14A292422D6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it-IT"/>
            </a:p>
          </p:txBody>
        </p:sp>
        <p:sp>
          <p:nvSpPr>
            <p:cNvPr id="3081" name="Oval 3080">
              <a:extLst>
                <a:ext uri="{FF2B5EF4-FFF2-40B4-BE49-F238E27FC236}">
                  <a16:creationId xmlns:a16="http://schemas.microsoft.com/office/drawing/2014/main" id="{4EDF8A7C-C5E2-42D4-884A-EC7DE68E7D0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it-IT"/>
            </a:p>
          </p:txBody>
        </p:sp>
        <p:sp>
          <p:nvSpPr>
            <p:cNvPr id="3082" name="Oval 3081">
              <a:extLst>
                <a:ext uri="{FF2B5EF4-FFF2-40B4-BE49-F238E27FC236}">
                  <a16:creationId xmlns:a16="http://schemas.microsoft.com/office/drawing/2014/main" id="{80ADD528-121C-4D05-B77B-54B31D7BABF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it-IT"/>
            </a:p>
          </p:txBody>
        </p:sp>
        <p:sp>
          <p:nvSpPr>
            <p:cNvPr id="3083" name="Rectangle 3082">
              <a:extLst>
                <a:ext uri="{FF2B5EF4-FFF2-40B4-BE49-F238E27FC236}">
                  <a16:creationId xmlns:a16="http://schemas.microsoft.com/office/drawing/2014/main" id="{E7CF2869-5CDD-4AD2-8AC0-4AE179D39F2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289800" y="402165"/>
              <a:ext cx="44788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it-IT"/>
            </a:p>
          </p:txBody>
        </p:sp>
        <p:sp>
          <p:nvSpPr>
            <p:cNvPr id="3084" name="Freeform 5">
              <a:extLst>
                <a:ext uri="{FF2B5EF4-FFF2-40B4-BE49-F238E27FC236}">
                  <a16:creationId xmlns:a16="http://schemas.microsoft.com/office/drawing/2014/main" id="{0FD2D0A6-D3D4-4573-AD6B-2B5DBFF0C1D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 rot="15922489">
              <a:off x="4698352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3085" name="Freeform 5">
              <a:extLst>
                <a:ext uri="{FF2B5EF4-FFF2-40B4-BE49-F238E27FC236}">
                  <a16:creationId xmlns:a16="http://schemas.microsoft.com/office/drawing/2014/main" id="{39749B2A-2C8D-45C7-A857-30307A08998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 rot="16200000">
              <a:off x="3787244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3086" name="Freeform 5">
              <a:extLst>
                <a:ext uri="{FF2B5EF4-FFF2-40B4-BE49-F238E27FC236}">
                  <a16:creationId xmlns:a16="http://schemas.microsoft.com/office/drawing/2014/main" id="{FEC28B8C-B40C-4618-823B-C6D730FE849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/>
            <a:lstStyle/>
            <a:p>
              <a:endParaRPr lang="it-IT"/>
            </a:p>
          </p:txBody>
        </p:sp>
      </p:grpSp>
      <p:sp>
        <p:nvSpPr>
          <p:cNvPr id="2" name="Titolo 1">
            <a:extLst>
              <a:ext uri="{FF2B5EF4-FFF2-40B4-BE49-F238E27FC236}">
                <a16:creationId xmlns:a16="http://schemas.microsoft.com/office/drawing/2014/main" id="{D9BD0FFA-7E8F-5CE4-C08A-274BB3C32E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9098" y="629265"/>
            <a:ext cx="5132438" cy="1622322"/>
          </a:xfrm>
        </p:spPr>
        <p:txBody>
          <a:bodyPr>
            <a:normAutofit/>
          </a:bodyPr>
          <a:lstStyle/>
          <a:p>
            <a:r>
              <a:rPr lang="it-IT" dirty="0" err="1"/>
              <a:t>Cleaning</a:t>
            </a:r>
            <a:r>
              <a:rPr lang="it-IT" dirty="0"/>
              <a:t> </a:t>
            </a:r>
            <a:r>
              <a:rPr lang="it-IT" dirty="0" err="1"/>
              <a:t>instruments</a:t>
            </a:r>
            <a:r>
              <a:rPr lang="it-IT" dirty="0"/>
              <a:t> and </a:t>
            </a:r>
            <a:r>
              <a:rPr lang="it-IT" dirty="0" err="1"/>
              <a:t>equipment</a:t>
            </a:r>
            <a:endParaRPr lang="it-IT" dirty="0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BBAE45C1-6E89-AA05-0C71-A6E8350F6F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9098" y="2418735"/>
            <a:ext cx="5132439" cy="3811742"/>
          </a:xfrm>
        </p:spPr>
        <p:txBody>
          <a:bodyPr anchor="ctr">
            <a:normAutofit/>
          </a:bodyPr>
          <a:lstStyle/>
          <a:p>
            <a:r>
              <a:rPr lang="en-US">
                <a:solidFill>
                  <a:schemeClr val="bg1"/>
                </a:solidFill>
              </a:rPr>
              <a:t>Sometimes, instruments and laboratory equipment also need special cleaning.</a:t>
            </a:r>
            <a:br>
              <a:rPr lang="en-US">
                <a:solidFill>
                  <a:schemeClr val="bg1"/>
                </a:solidFill>
              </a:rPr>
            </a:br>
            <a:r>
              <a:rPr lang="en-US">
                <a:solidFill>
                  <a:schemeClr val="bg1"/>
                </a:solidFill>
              </a:rPr>
              <a:t>They may require rinsing with pure or de-ionized water, or washing with detergents suitable for laboratory use.</a:t>
            </a:r>
            <a:br>
              <a:rPr lang="en-US">
                <a:solidFill>
                  <a:schemeClr val="bg1"/>
                </a:solidFill>
              </a:rPr>
            </a:br>
            <a:r>
              <a:rPr lang="en-US">
                <a:solidFill>
                  <a:schemeClr val="bg1"/>
                </a:solidFill>
              </a:rPr>
              <a:t>Keeping equipment clean ensures experiments are safe, precise, and reliable.</a:t>
            </a:r>
            <a:endParaRPr lang="it-IT">
              <a:solidFill>
                <a:schemeClr val="bg1"/>
              </a:solidFill>
            </a:endParaRPr>
          </a:p>
        </p:txBody>
      </p:sp>
      <p:pic>
        <p:nvPicPr>
          <p:cNvPr id="3074" name="Picture 2" descr="Tips for Cleaning Lab Glassware - USA Lab">
            <a:extLst>
              <a:ext uri="{FF2B5EF4-FFF2-40B4-BE49-F238E27FC236}">
                <a16:creationId xmlns:a16="http://schemas.microsoft.com/office/drawing/2014/main" id="{C6D2F56C-58DA-FCB1-357C-DA8D4B2C50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223" r="19754" b="-2"/>
          <a:stretch>
            <a:fillRect/>
          </a:stretch>
        </p:blipFill>
        <p:spPr bwMode="auto">
          <a:xfrm>
            <a:off x="6700827" y="645106"/>
            <a:ext cx="4842716" cy="55853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88" name="Rectangle 3087">
            <a:extLst>
              <a:ext uri="{FF2B5EF4-FFF2-40B4-BE49-F238E27FC236}">
                <a16:creationId xmlns:a16="http://schemas.microsoft.com/office/drawing/2014/main" id="{10CC18C0-9A66-45AE-B534-B8D29AFEA8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3456269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C2A5034D-7A66-420F-17E8-667751EE137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197" name="Group 6196">
            <a:extLst>
              <a:ext uri="{FF2B5EF4-FFF2-40B4-BE49-F238E27FC236}">
                <a16:creationId xmlns:a16="http://schemas.microsoft.com/office/drawing/2014/main" id="{FEEA6B06-37BF-43FC-9986-67E8966764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6198" name="Rectangle 6197">
              <a:extLst>
                <a:ext uri="{FF2B5EF4-FFF2-40B4-BE49-F238E27FC236}">
                  <a16:creationId xmlns:a16="http://schemas.microsoft.com/office/drawing/2014/main" id="{D932D0FE-76FF-4860-ACE3-458B2BB90ED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it-IT"/>
            </a:p>
          </p:txBody>
        </p:sp>
        <p:sp>
          <p:nvSpPr>
            <p:cNvPr id="6199" name="Oval 6198">
              <a:extLst>
                <a:ext uri="{FF2B5EF4-FFF2-40B4-BE49-F238E27FC236}">
                  <a16:creationId xmlns:a16="http://schemas.microsoft.com/office/drawing/2014/main" id="{E5D4D113-E6B9-4BCC-8EE7-ABFD7E94202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it-IT"/>
            </a:p>
          </p:txBody>
        </p:sp>
        <p:sp>
          <p:nvSpPr>
            <p:cNvPr id="6200" name="Oval 6199">
              <a:extLst>
                <a:ext uri="{FF2B5EF4-FFF2-40B4-BE49-F238E27FC236}">
                  <a16:creationId xmlns:a16="http://schemas.microsoft.com/office/drawing/2014/main" id="{909219B5-F7D1-4ED7-8DC1-CE442F43E60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it-IT"/>
            </a:p>
          </p:txBody>
        </p:sp>
        <p:sp>
          <p:nvSpPr>
            <p:cNvPr id="6201" name="Oval 6200">
              <a:extLst>
                <a:ext uri="{FF2B5EF4-FFF2-40B4-BE49-F238E27FC236}">
                  <a16:creationId xmlns:a16="http://schemas.microsoft.com/office/drawing/2014/main" id="{A0E47095-D247-457B-8082-990F3184C4E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it-IT"/>
            </a:p>
          </p:txBody>
        </p:sp>
        <p:sp>
          <p:nvSpPr>
            <p:cNvPr id="6202" name="Oval 6201">
              <a:extLst>
                <a:ext uri="{FF2B5EF4-FFF2-40B4-BE49-F238E27FC236}">
                  <a16:creationId xmlns:a16="http://schemas.microsoft.com/office/drawing/2014/main" id="{E2DAA052-A50D-47AE-87C9-AAAB2A38F0C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it-IT"/>
            </a:p>
          </p:txBody>
        </p:sp>
        <p:sp>
          <p:nvSpPr>
            <p:cNvPr id="6203" name="Oval 6202">
              <a:extLst>
                <a:ext uri="{FF2B5EF4-FFF2-40B4-BE49-F238E27FC236}">
                  <a16:creationId xmlns:a16="http://schemas.microsoft.com/office/drawing/2014/main" id="{3053F849-6CC2-45B1-B2CA-CCD77F86223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it-IT"/>
            </a:p>
          </p:txBody>
        </p:sp>
        <p:sp>
          <p:nvSpPr>
            <p:cNvPr id="6204" name="Freeform 5">
              <a:extLst>
                <a:ext uri="{FF2B5EF4-FFF2-40B4-BE49-F238E27FC236}">
                  <a16:creationId xmlns:a16="http://schemas.microsoft.com/office/drawing/2014/main" id="{86B102DE-9EA5-422F-910A-E4E2F0A5941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/>
            <a:lstStyle/>
            <a:p>
              <a:endParaRPr lang="it-IT"/>
            </a:p>
          </p:txBody>
        </p:sp>
      </p:grpSp>
      <p:sp>
        <p:nvSpPr>
          <p:cNvPr id="6206" name="Rectangle 6205">
            <a:extLst>
              <a:ext uri="{FF2B5EF4-FFF2-40B4-BE49-F238E27FC236}">
                <a16:creationId xmlns:a16="http://schemas.microsoft.com/office/drawing/2014/main" id="{23D9DFF9-99E4-4FE6-9EAC-F1D7A7DFA5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it-IT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21E113E6-543B-DC76-11C9-59AC058A4B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4955" y="4834467"/>
            <a:ext cx="8825658" cy="586380"/>
          </a:xfr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</a:pPr>
            <a:r>
              <a:rPr lang="en-US"/>
              <a:t>Cleaning of laboratory glassware</a:t>
            </a:r>
          </a:p>
        </p:txBody>
      </p:sp>
      <p:pic>
        <p:nvPicPr>
          <p:cNvPr id="20" name="Immagine 19" descr="Immagine che contiene Materiale trasparente, Attrezzatura da laboratorio, becher, fluido&#10;&#10;Il contenuto generato dall'IA potrebbe non essere corretto.">
            <a:extLst>
              <a:ext uri="{FF2B5EF4-FFF2-40B4-BE49-F238E27FC236}">
                <a16:creationId xmlns:a16="http://schemas.microsoft.com/office/drawing/2014/main" id="{498A78E2-5318-6B77-C236-9F03DFC509BE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21510" r="-1" b="-1"/>
          <a:stretch>
            <a:fillRect/>
          </a:stretch>
        </p:blipFill>
        <p:spPr>
          <a:xfrm>
            <a:off x="1154953" y="1143006"/>
            <a:ext cx="8825659" cy="3429000"/>
          </a:xfrm>
          <a:prstGeom prst="rect">
            <a:avLst/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20341481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Shape 59">
          <a:extLst>
            <a:ext uri="{FF2B5EF4-FFF2-40B4-BE49-F238E27FC236}">
              <a16:creationId xmlns:a16="http://schemas.microsoft.com/office/drawing/2014/main" id="{9555ECB0-2C3C-E92F-5452-62234B630D4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1" name="Group 70">
            <a:extLst>
              <a:ext uri="{FF2B5EF4-FFF2-40B4-BE49-F238E27FC236}">
                <a16:creationId xmlns:a16="http://schemas.microsoft.com/office/drawing/2014/main" id="{E28CA85B-EFA5-424D-B673-199EA9E2A1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72" name="Rectangle 71">
              <a:extLst>
                <a:ext uri="{FF2B5EF4-FFF2-40B4-BE49-F238E27FC236}">
                  <a16:creationId xmlns:a16="http://schemas.microsoft.com/office/drawing/2014/main" id="{D4E57C1D-EF63-4BBD-94B2-8F30DC40B53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3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it-IT"/>
            </a:p>
          </p:txBody>
        </p:sp>
        <p:sp>
          <p:nvSpPr>
            <p:cNvPr id="73" name="Oval 72">
              <a:extLst>
                <a:ext uri="{FF2B5EF4-FFF2-40B4-BE49-F238E27FC236}">
                  <a16:creationId xmlns:a16="http://schemas.microsoft.com/office/drawing/2014/main" id="{D7B3EC26-C947-4925-9A42-A9DC2113777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it-IT"/>
            </a:p>
          </p:txBody>
        </p:sp>
        <p:sp>
          <p:nvSpPr>
            <p:cNvPr id="74" name="Oval 73">
              <a:extLst>
                <a:ext uri="{FF2B5EF4-FFF2-40B4-BE49-F238E27FC236}">
                  <a16:creationId xmlns:a16="http://schemas.microsoft.com/office/drawing/2014/main" id="{1363DEC3-A241-4F3D-9C3F-FA224D4E304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it-IT"/>
            </a:p>
          </p:txBody>
        </p:sp>
        <p:sp>
          <p:nvSpPr>
            <p:cNvPr id="75" name="Oval 74">
              <a:extLst>
                <a:ext uri="{FF2B5EF4-FFF2-40B4-BE49-F238E27FC236}">
                  <a16:creationId xmlns:a16="http://schemas.microsoft.com/office/drawing/2014/main" id="{4D419C30-DEAD-49B7-9048-C3FF1736DA6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it-IT"/>
            </a:p>
          </p:txBody>
        </p:sp>
        <p:sp>
          <p:nvSpPr>
            <p:cNvPr id="76" name="Oval 75">
              <a:extLst>
                <a:ext uri="{FF2B5EF4-FFF2-40B4-BE49-F238E27FC236}">
                  <a16:creationId xmlns:a16="http://schemas.microsoft.com/office/drawing/2014/main" id="{DFF4FF33-67A2-4949-8D2E-85227FF051E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it-IT"/>
            </a:p>
          </p:txBody>
        </p:sp>
        <p:sp>
          <p:nvSpPr>
            <p:cNvPr id="77" name="Oval 76">
              <a:extLst>
                <a:ext uri="{FF2B5EF4-FFF2-40B4-BE49-F238E27FC236}">
                  <a16:creationId xmlns:a16="http://schemas.microsoft.com/office/drawing/2014/main" id="{C45DBC5C-8AC5-470A-8F2C-64D62BA93A4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it-IT"/>
            </a:p>
          </p:txBody>
        </p:sp>
        <p:sp>
          <p:nvSpPr>
            <p:cNvPr id="78" name="Freeform 5">
              <a:extLst>
                <a:ext uri="{FF2B5EF4-FFF2-40B4-BE49-F238E27FC236}">
                  <a16:creationId xmlns:a16="http://schemas.microsoft.com/office/drawing/2014/main" id="{FA40141C-F5B1-4ECC-8E3A-06149463D68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 rot="21010068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79" name="Freeform 5">
              <a:extLst>
                <a:ext uri="{FF2B5EF4-FFF2-40B4-BE49-F238E27FC236}">
                  <a16:creationId xmlns:a16="http://schemas.microsoft.com/office/drawing/2014/main" id="{C0148294-9C04-491E-BD71-96366D93943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80" name="Freeform 5">
              <a:extLst>
                <a:ext uri="{FF2B5EF4-FFF2-40B4-BE49-F238E27FC236}">
                  <a16:creationId xmlns:a16="http://schemas.microsoft.com/office/drawing/2014/main" id="{96A61980-5719-42C2-8F65-A0A2BD88D18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/>
            <a:lstStyle/>
            <a:p>
              <a:endParaRPr lang="it-IT"/>
            </a:p>
          </p:txBody>
        </p:sp>
      </p:grpSp>
      <p:sp>
        <p:nvSpPr>
          <p:cNvPr id="82" name="Rectangle 81">
            <a:extLst>
              <a:ext uri="{FF2B5EF4-FFF2-40B4-BE49-F238E27FC236}">
                <a16:creationId xmlns:a16="http://schemas.microsoft.com/office/drawing/2014/main" id="{003A9201-88EE-42E0-8769-CA933DC14C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it-IT"/>
          </a:p>
        </p:txBody>
      </p:sp>
      <p:sp>
        <p:nvSpPr>
          <p:cNvPr id="84" name="Rectangle 83">
            <a:extLst>
              <a:ext uri="{FF2B5EF4-FFF2-40B4-BE49-F238E27FC236}">
                <a16:creationId xmlns:a16="http://schemas.microsoft.com/office/drawing/2014/main" id="{D878CF41-1E85-40B7-870F-423D410C7DF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3">
              <a:duotone>
                <a:schemeClr val="dk2">
                  <a:shade val="69000"/>
                  <a:hueMod val="108000"/>
                  <a:satMod val="164000"/>
                  <a:lumMod val="74000"/>
                </a:schemeClr>
                <a:schemeClr val="dk2">
                  <a:tint val="96000"/>
                  <a:hueMod val="88000"/>
                  <a:satMod val="140000"/>
                  <a:lumMod val="132000"/>
                </a:schemeClr>
              </a:duotone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it-IT"/>
          </a:p>
        </p:txBody>
      </p:sp>
      <p:grpSp>
        <p:nvGrpSpPr>
          <p:cNvPr id="86" name="Group 85">
            <a:extLst>
              <a:ext uri="{FF2B5EF4-FFF2-40B4-BE49-F238E27FC236}">
                <a16:creationId xmlns:a16="http://schemas.microsoft.com/office/drawing/2014/main" id="{F5F6488B-0F7E-49D2-AAAC-C1837B0BD5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1587"/>
            <a:ext cx="12192000" cy="6856413"/>
            <a:chOff x="0" y="1587"/>
            <a:chExt cx="12192000" cy="6856413"/>
          </a:xfrm>
        </p:grpSpPr>
        <p:sp>
          <p:nvSpPr>
            <p:cNvPr id="87" name="Oval 86">
              <a:extLst>
                <a:ext uri="{FF2B5EF4-FFF2-40B4-BE49-F238E27FC236}">
                  <a16:creationId xmlns:a16="http://schemas.microsoft.com/office/drawing/2014/main" id="{A71AF5C4-810B-404E-88D5-AE6E47838A6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it-IT"/>
            </a:p>
          </p:txBody>
        </p:sp>
        <p:sp>
          <p:nvSpPr>
            <p:cNvPr id="88" name="Oval 87">
              <a:extLst>
                <a:ext uri="{FF2B5EF4-FFF2-40B4-BE49-F238E27FC236}">
                  <a16:creationId xmlns:a16="http://schemas.microsoft.com/office/drawing/2014/main" id="{A8477A36-218E-4417-89C4-DE6796D86E8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it-IT"/>
            </a:p>
          </p:txBody>
        </p:sp>
        <p:sp>
          <p:nvSpPr>
            <p:cNvPr id="89" name="Rectangle 88">
              <a:extLst>
                <a:ext uri="{FF2B5EF4-FFF2-40B4-BE49-F238E27FC236}">
                  <a16:creationId xmlns:a16="http://schemas.microsoft.com/office/drawing/2014/main" id="{F85F4ED1-BA61-45CD-9FAB-9F98D5FB17A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>
              <a:off x="4634684" y="402165"/>
              <a:ext cx="7133982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it-IT"/>
            </a:p>
          </p:txBody>
        </p:sp>
        <p:sp>
          <p:nvSpPr>
            <p:cNvPr id="90" name="Freeform 5">
              <a:extLst>
                <a:ext uri="{FF2B5EF4-FFF2-40B4-BE49-F238E27FC236}">
                  <a16:creationId xmlns:a16="http://schemas.microsoft.com/office/drawing/2014/main" id="{FEC03957-CCD6-4607-B16F-A97B41D33E4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 rot="15922489">
              <a:off x="2760191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91" name="Freeform 5">
              <a:extLst>
                <a:ext uri="{FF2B5EF4-FFF2-40B4-BE49-F238E27FC236}">
                  <a16:creationId xmlns:a16="http://schemas.microsoft.com/office/drawing/2014/main" id="{25F62A86-918F-4A54-B3E2-09727BC5DD9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 rot="16200000">
              <a:off x="1849083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92" name="Freeform 5">
              <a:extLst>
                <a:ext uri="{FF2B5EF4-FFF2-40B4-BE49-F238E27FC236}">
                  <a16:creationId xmlns:a16="http://schemas.microsoft.com/office/drawing/2014/main" id="{3218DD1C-A6D7-46F6-A483-68F305DE97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/>
            <a:lstStyle/>
            <a:p>
              <a:endParaRPr lang="it-IT"/>
            </a:p>
          </p:txBody>
        </p:sp>
      </p:grpSp>
      <p:sp>
        <p:nvSpPr>
          <p:cNvPr id="61" name="Google Shape;61;p14">
            <a:extLst>
              <a:ext uri="{FF2B5EF4-FFF2-40B4-BE49-F238E27FC236}">
                <a16:creationId xmlns:a16="http://schemas.microsoft.com/office/drawing/2014/main" id="{1C083967-C18B-38BE-093E-5708AF572F3A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39098" y="629265"/>
            <a:ext cx="3421623" cy="5601210"/>
          </a:xfrm>
          <a:prstGeom prst="rect">
            <a:avLst/>
          </a:prstGeom>
        </p:spPr>
        <p:txBody>
          <a:bodyPr spcFirstLastPara="1" vert="horz" lIns="91440" tIns="45720" rIns="91440" bIns="45720" rtlCol="0" anchor="ctr" anchorCtr="0">
            <a:normAutofit/>
          </a:bodyPr>
          <a:lstStyle/>
          <a:p>
            <a:pPr>
              <a:spcBef>
                <a:spcPct val="0"/>
              </a:spcBef>
            </a:pPr>
            <a:r>
              <a:rPr lang="en-US" sz="4000" dirty="0"/>
              <a:t>Cleaning glassware</a:t>
            </a:r>
          </a:p>
        </p:txBody>
      </p:sp>
      <p:sp>
        <p:nvSpPr>
          <p:cNvPr id="62" name="Google Shape;62;p14">
            <a:extLst>
              <a:ext uri="{FF2B5EF4-FFF2-40B4-BE49-F238E27FC236}">
                <a16:creationId xmlns:a16="http://schemas.microsoft.com/office/drawing/2014/main" id="{1FF9C5CF-4B2A-C4A2-0D00-F41B68348A09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4719483" y="1063416"/>
            <a:ext cx="6813755" cy="3204715"/>
          </a:xfrm>
          <a:prstGeom prst="rect">
            <a:avLst/>
          </a:prstGeom>
        </p:spPr>
        <p:txBody>
          <a:bodyPr spcFirstLastPara="1" vert="horz" lIns="91440" tIns="45720" rIns="91440" bIns="45720" rtlCol="0" anchor="ctr" anchorCtr="0">
            <a:normAutofit/>
          </a:bodyPr>
          <a:lstStyle/>
          <a:p>
            <a:pPr marL="342900" indent="-342900">
              <a:spcBef>
                <a:spcPts val="1000"/>
              </a:spcBef>
              <a:buSzPct val="80000"/>
              <a:buFont typeface="Wingdings 3" charset="2"/>
              <a:buChar char=""/>
            </a:pPr>
            <a:r>
              <a:rPr lang="en-US"/>
              <a:t>Why?</a:t>
            </a:r>
          </a:p>
          <a:p>
            <a:pPr marL="952485" lvl="1" indent="-342900">
              <a:spcBef>
                <a:spcPts val="1000"/>
              </a:spcBef>
              <a:buSzPct val="80000"/>
              <a:buFont typeface="Wingdings 3" charset="2"/>
              <a:buChar char=""/>
            </a:pPr>
            <a:r>
              <a:rPr lang="en-US"/>
              <a:t>Cleaning the glassare Is important because there are some harbour impurities that can react with some chemicals and alter the result of the expirement.</a:t>
            </a:r>
          </a:p>
          <a:p>
            <a:pPr marL="457200" indent="-457200">
              <a:spcBef>
                <a:spcPts val="1000"/>
              </a:spcBef>
              <a:buSzPct val="80000"/>
              <a:buFont typeface="Wingdings 3" charset="2"/>
              <a:buChar char=""/>
            </a:pPr>
            <a:r>
              <a:rPr lang="en-US"/>
              <a:t>When?</a:t>
            </a:r>
          </a:p>
          <a:p>
            <a:pPr marL="1066785" lvl="1" indent="-457200">
              <a:spcBef>
                <a:spcPts val="1000"/>
              </a:spcBef>
              <a:buSzPct val="80000"/>
              <a:buFont typeface="Wingdings 3" charset="2"/>
              <a:buChar char=""/>
            </a:pPr>
            <a:r>
              <a:rPr lang="en-US"/>
              <a:t>Galsswere have to wash in a soaking bath or a machine immediately after their use.</a:t>
            </a:r>
          </a:p>
          <a:p>
            <a:pPr marL="342900" indent="-342900">
              <a:spcBef>
                <a:spcPts val="1000"/>
              </a:spcBef>
              <a:buSzPct val="80000"/>
              <a:buFont typeface="Wingdings 3" charset="2"/>
              <a:buChar char=""/>
            </a:pPr>
            <a:r>
              <a:rPr lang="en-US"/>
              <a:t>Is used a wide range of cleaners and cleaner-disinfectants for boh the methods.</a:t>
            </a:r>
          </a:p>
        </p:txBody>
      </p:sp>
      <p:sp>
        <p:nvSpPr>
          <p:cNvPr id="94" name="Rectangle 93">
            <a:extLst>
              <a:ext uri="{FF2B5EF4-FFF2-40B4-BE49-F238E27FC236}">
                <a16:creationId xmlns:a16="http://schemas.microsoft.com/office/drawing/2014/main" id="{6104B51E-9BE0-41A3-9C1B-CF75B2FC9B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it-IT"/>
          </a:p>
        </p:txBody>
      </p:sp>
      <p:pic>
        <p:nvPicPr>
          <p:cNvPr id="65" name="Google Shape;65;p14">
            <a:extLst>
              <a:ext uri="{FF2B5EF4-FFF2-40B4-BE49-F238E27FC236}">
                <a16:creationId xmlns:a16="http://schemas.microsoft.com/office/drawing/2014/main" id="{53195B93-6709-6B92-F346-0122EC41E0DB}"/>
              </a:ext>
            </a:extLst>
          </p:cNvPr>
          <p:cNvPicPr preferRelativeResize="0"/>
          <p:nvPr/>
        </p:nvPicPr>
        <p:blipFill rotWithShape="1">
          <a:blip r:embed="rId4"/>
          <a:srcRect l="11543" b="11543"/>
          <a:stretch/>
        </p:blipFill>
        <p:spPr>
          <a:xfrm>
            <a:off x="5162394" y="4549309"/>
            <a:ext cx="1281308" cy="1674912"/>
          </a:xfrm>
          <a:prstGeom prst="roundRect">
            <a:avLst>
              <a:gd name="adj" fmla="val 1858"/>
            </a:avLst>
          </a:prstGeom>
          <a:noFill/>
          <a:effectLst/>
        </p:spPr>
      </p:pic>
      <p:pic>
        <p:nvPicPr>
          <p:cNvPr id="66" name="Google Shape;66;p14">
            <a:extLst>
              <a:ext uri="{FF2B5EF4-FFF2-40B4-BE49-F238E27FC236}">
                <a16:creationId xmlns:a16="http://schemas.microsoft.com/office/drawing/2014/main" id="{DDD5AA39-002E-1F40-805B-C87D58B94B89}"/>
              </a:ext>
            </a:extLst>
          </p:cNvPr>
          <p:cNvPicPr preferRelativeResize="0"/>
          <p:nvPr/>
        </p:nvPicPr>
        <p:blipFill>
          <a:blip r:embed="rId5"/>
          <a:stretch>
            <a:fillRect/>
          </a:stretch>
        </p:blipFill>
        <p:spPr>
          <a:xfrm>
            <a:off x="7290858" y="4549309"/>
            <a:ext cx="1674912" cy="1674912"/>
          </a:xfrm>
          <a:prstGeom prst="roundRect">
            <a:avLst>
              <a:gd name="adj" fmla="val 1858"/>
            </a:avLst>
          </a:prstGeom>
          <a:noFill/>
          <a:effectLst/>
        </p:spPr>
      </p:pic>
      <p:pic>
        <p:nvPicPr>
          <p:cNvPr id="64" name="Google Shape;64;p14">
            <a:extLst>
              <a:ext uri="{FF2B5EF4-FFF2-40B4-BE49-F238E27FC236}">
                <a16:creationId xmlns:a16="http://schemas.microsoft.com/office/drawing/2014/main" id="{9DCA28F8-9BDA-CADB-7718-6A16BF8F45D2}"/>
              </a:ext>
            </a:extLst>
          </p:cNvPr>
          <p:cNvPicPr preferRelativeResize="0"/>
          <p:nvPr/>
        </p:nvPicPr>
        <p:blipFill>
          <a:blip r:embed="rId6"/>
          <a:stretch>
            <a:fillRect/>
          </a:stretch>
        </p:blipFill>
        <p:spPr>
          <a:xfrm>
            <a:off x="9370016" y="4663486"/>
            <a:ext cx="2167128" cy="1446557"/>
          </a:xfrm>
          <a:prstGeom prst="roundRect">
            <a:avLst>
              <a:gd name="adj" fmla="val 1858"/>
            </a:avLst>
          </a:prstGeom>
          <a:noFill/>
          <a:effectLst/>
        </p:spPr>
      </p:pic>
      <p:sp>
        <p:nvSpPr>
          <p:cNvPr id="2" name="Google Shape;63;p14">
            <a:extLst>
              <a:ext uri="{FF2B5EF4-FFF2-40B4-BE49-F238E27FC236}">
                <a16:creationId xmlns:a16="http://schemas.microsoft.com/office/drawing/2014/main" id="{80EC9447-7797-C965-8925-8AD712AC8C66}"/>
              </a:ext>
            </a:extLst>
          </p:cNvPr>
          <p:cNvSpPr txBox="1"/>
          <p:nvPr/>
        </p:nvSpPr>
        <p:spPr>
          <a:xfrm rot="371">
            <a:off x="8345040" y="6207864"/>
            <a:ext cx="1664794" cy="4616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r>
              <a:rPr lang="it" sz="1400" dirty="0">
                <a:solidFill>
                  <a:schemeClr val="dk1"/>
                </a:solidFill>
              </a:rPr>
              <a:t>Soaking bath</a:t>
            </a:r>
            <a:endParaRPr sz="1400" dirty="0">
              <a:solidFill>
                <a:schemeClr val="dk1"/>
              </a:solidFill>
            </a:endParaRPr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A75CDE25-31D2-E104-16CC-F3CE7F31B5FB}"/>
              </a:ext>
            </a:extLst>
          </p:cNvPr>
          <p:cNvSpPr txBox="1"/>
          <p:nvPr/>
        </p:nvSpPr>
        <p:spPr>
          <a:xfrm>
            <a:off x="4313571" y="6282533"/>
            <a:ext cx="3557484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1400" dirty="0" err="1">
                <a:solidFill>
                  <a:schemeClr val="dk1"/>
                </a:solidFill>
              </a:rPr>
              <a:t>Laboratory</a:t>
            </a:r>
            <a:r>
              <a:rPr lang="it-IT" sz="1400" dirty="0">
                <a:solidFill>
                  <a:schemeClr val="dk1"/>
                </a:solidFill>
              </a:rPr>
              <a:t> </a:t>
            </a:r>
            <a:r>
              <a:rPr lang="it-IT" sz="1400" dirty="0" err="1">
                <a:solidFill>
                  <a:schemeClr val="dk1"/>
                </a:solidFill>
              </a:rPr>
              <a:t>washer</a:t>
            </a:r>
            <a:r>
              <a:rPr lang="it-IT" sz="1400" dirty="0">
                <a:solidFill>
                  <a:schemeClr val="dk1"/>
                </a:solidFill>
              </a:rPr>
              <a:t> machine</a:t>
            </a:r>
          </a:p>
        </p:txBody>
      </p:sp>
    </p:spTree>
    <p:extLst>
      <p:ext uri="{BB962C8B-B14F-4D97-AF65-F5344CB8AC3E}">
        <p14:creationId xmlns:p14="http://schemas.microsoft.com/office/powerpoint/2010/main" val="35940051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Freeform 5">
            <a:extLst>
              <a:ext uri="{FF2B5EF4-FFF2-40B4-BE49-F238E27FC236}">
                <a16:creationId xmlns:a16="http://schemas.microsoft.com/office/drawing/2014/main" id="{B2F7123F-BDDB-4B3D-A49C-0DB5CA4439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>
            <a:off x="0" y="1587"/>
            <a:ext cx="12192000" cy="6856413"/>
          </a:xfrm>
          <a:custGeom>
            <a:avLst/>
            <a:gdLst/>
            <a:ahLst/>
            <a:cxnLst/>
            <a:rect l="0" t="0" r="r" b="b"/>
            <a:pathLst>
              <a:path w="15356" h="8638">
                <a:moveTo>
                  <a:pt x="0" y="0"/>
                </a:moveTo>
                <a:lnTo>
                  <a:pt x="0" y="8638"/>
                </a:lnTo>
                <a:lnTo>
                  <a:pt x="15356" y="8638"/>
                </a:lnTo>
                <a:lnTo>
                  <a:pt x="15356" y="0"/>
                </a:lnTo>
                <a:lnTo>
                  <a:pt x="0" y="0"/>
                </a:lnTo>
                <a:close/>
                <a:moveTo>
                  <a:pt x="14748" y="8038"/>
                </a:moveTo>
                <a:lnTo>
                  <a:pt x="600" y="8038"/>
                </a:lnTo>
                <a:lnTo>
                  <a:pt x="600" y="592"/>
                </a:lnTo>
                <a:lnTo>
                  <a:pt x="14748" y="592"/>
                </a:lnTo>
                <a:lnTo>
                  <a:pt x="14748" y="8038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/>
          <a:lstStyle/>
          <a:p>
            <a:endParaRPr lang="it-IT"/>
          </a:p>
        </p:txBody>
      </p:sp>
      <p:pic>
        <p:nvPicPr>
          <p:cNvPr id="3" name="Immagine 2" descr="Immagine che contiene Attrezzature mediche, Guanto medico, medico, assistenza sanitaria&#10;&#10;Il contenuto generato dall'IA potrebbe non essere corretto.">
            <a:extLst>
              <a:ext uri="{FF2B5EF4-FFF2-40B4-BE49-F238E27FC236}">
                <a16:creationId xmlns:a16="http://schemas.microsoft.com/office/drawing/2014/main" id="{1D72307A-6DD0-17D8-B6D5-3E6C32453AAE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tx2">
                <a:tint val="45000"/>
                <a:satMod val="400000"/>
              </a:schemeClr>
            </a:duotone>
            <a:alphaModFix amt="25000"/>
          </a:blip>
          <a:srcRect t="14675" r="9090" b="-1"/>
          <a:stretch>
            <a:fillRect/>
          </a:stretch>
        </p:blipFill>
        <p:spPr>
          <a:xfrm>
            <a:off x="474133" y="475488"/>
            <a:ext cx="11243734" cy="5909733"/>
          </a:xfrm>
          <a:prstGeom prst="rect">
            <a:avLst/>
          </a:prstGeom>
        </p:spPr>
      </p:pic>
      <p:sp>
        <p:nvSpPr>
          <p:cNvPr id="54" name="Google Shape;54;p13"/>
          <p:cNvSpPr txBox="1">
            <a:spLocks noGrp="1"/>
          </p:cNvSpPr>
          <p:nvPr>
            <p:ph type="ctrTitle"/>
          </p:nvPr>
        </p:nvSpPr>
        <p:spPr>
          <a:xfrm>
            <a:off x="1154954" y="2099733"/>
            <a:ext cx="8827245" cy="2677648"/>
          </a:xfrm>
          <a:prstGeom prst="rect">
            <a:avLst/>
          </a:prstGeom>
        </p:spPr>
        <p:txBody>
          <a:bodyPr spcFirstLastPara="1" vert="horz" lIns="121900" tIns="121900" rIns="121900" bIns="121900" rtlCol="0" anchorCtr="0">
            <a:normAutofit/>
          </a:bodyPr>
          <a:lstStyle/>
          <a:p>
            <a:pPr>
              <a:spcBef>
                <a:spcPts val="0"/>
              </a:spcBef>
            </a:pPr>
            <a:r>
              <a:rPr lang="it-IT" dirty="0" err="1"/>
              <a:t>Glassware</a:t>
            </a:r>
            <a:r>
              <a:rPr lang="it-IT" dirty="0"/>
              <a:t> </a:t>
            </a:r>
            <a:r>
              <a:rPr lang="it-IT" dirty="0" err="1"/>
              <a:t>Cleaning</a:t>
            </a:r>
            <a:r>
              <a:rPr lang="it-IT" dirty="0"/>
              <a:t> </a:t>
            </a:r>
            <a:r>
              <a:rPr lang="it-IT" dirty="0" err="1"/>
              <a:t>Procedures</a:t>
            </a:r>
            <a:endParaRPr lang="it-IT" dirty="0"/>
          </a:p>
        </p:txBody>
      </p:sp>
      <p:sp>
        <p:nvSpPr>
          <p:cNvPr id="55" name="Google Shape;55;p13"/>
          <p:cNvSpPr txBox="1">
            <a:spLocks noGrp="1"/>
          </p:cNvSpPr>
          <p:nvPr>
            <p:ph type="subTitle" idx="1"/>
          </p:nvPr>
        </p:nvSpPr>
        <p:spPr>
          <a:xfrm>
            <a:off x="1154954" y="4777380"/>
            <a:ext cx="8827245" cy="861420"/>
          </a:xfrm>
          <a:prstGeom prst="rect">
            <a:avLst/>
          </a:prstGeom>
        </p:spPr>
        <p:txBody>
          <a:bodyPr spcFirstLastPara="1" vert="horz" lIns="121900" tIns="121900" rIns="121900" bIns="121900" rtlCol="0" anchorCtr="0">
            <a:normAutofit/>
          </a:bodyPr>
          <a:lstStyle/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it-IT"/>
              <a:t>Laboratory Maintenance Guidelines</a:t>
            </a:r>
          </a:p>
        </p:txBody>
      </p:sp>
      <p:sp>
        <p:nvSpPr>
          <p:cNvPr id="77" name="Rectangle 70">
            <a:extLst>
              <a:ext uri="{FF2B5EF4-FFF2-40B4-BE49-F238E27FC236}">
                <a16:creationId xmlns:a16="http://schemas.microsoft.com/office/drawing/2014/main" id="{DD592B83-3798-4537-9299-ECA40D7590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it-IT"/>
          </a:p>
        </p:txBody>
      </p:sp>
      <p:sp>
        <p:nvSpPr>
          <p:cNvPr id="78" name="Footer Placeholder 4">
            <a:extLst>
              <a:ext uri="{FF2B5EF4-FFF2-40B4-BE49-F238E27FC236}">
                <a16:creationId xmlns:a16="http://schemas.microsoft.com/office/drawing/2014/main" id="{CDA82A80-E6FF-4DFB-979C-210DD5539A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28358" y="6391838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defPPr>
              <a:defRPr lang="en-US"/>
            </a:defPPr>
            <a:lvl1pPr marL="0" algn="l" defTabSz="914400" rtl="0" eaLnBrk="1" latinLnBrk="0" hangingPunct="1">
              <a:defRPr sz="1000" b="0" i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b="1" dirty="0">
              <a:solidFill>
                <a:schemeClr val="accent1"/>
              </a:solidFill>
            </a:endParaRPr>
          </a:p>
        </p:txBody>
      </p:sp>
      <p:sp>
        <p:nvSpPr>
          <p:cNvPr id="75" name="Date Placeholder 3">
            <a:extLst>
              <a:ext uri="{FF2B5EF4-FFF2-40B4-BE49-F238E27FC236}">
                <a16:creationId xmlns:a16="http://schemas.microsoft.com/office/drawing/2014/main" id="{E6706D8A-B9DC-4D79-81FD-B9719261D3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650938" y="639406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defPPr>
              <a:defRPr lang="en-US"/>
            </a:defPPr>
            <a:lvl1pPr marL="0" algn="l" defTabSz="914400" rtl="0" eaLnBrk="1" latinLnBrk="0" hangingPunct="1">
              <a:defRPr sz="1000" b="0" i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b="1" dirty="0">
              <a:solidFill>
                <a:schemeClr val="accent1"/>
              </a:solidFill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4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r>
              <a:rPr lang="it"/>
              <a:t>General Procedures</a:t>
            </a:r>
            <a:endParaRPr/>
          </a:p>
        </p:txBody>
      </p:sp>
      <p:sp>
        <p:nvSpPr>
          <p:cNvPr id="62" name="Google Shape;62;p14"/>
          <p:cNvSpPr/>
          <p:nvPr/>
        </p:nvSpPr>
        <p:spPr>
          <a:xfrm>
            <a:off x="6434667" y="1536633"/>
            <a:ext cx="5418800" cy="5080000"/>
          </a:xfrm>
          <a:prstGeom prst="rect">
            <a:avLst/>
          </a:prstGeom>
          <a:solidFill>
            <a:srgbClr val="E0E0E0"/>
          </a:solidFill>
          <a:ln w="9525" cap="flat" cmpd="sng">
            <a:solidFill>
              <a:schemeClr val="dk2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/>
            <a:r>
              <a:rPr lang="it" sz="2400"/>
              <a:t>Trascina qui un'immagine</a:t>
            </a:r>
            <a:endParaRPr sz="2400"/>
          </a:p>
          <a:p>
            <a:pPr algn="ctr"/>
            <a:r>
              <a:rPr lang="it" sz="2400"/>
              <a:t>(Inserisci &gt; Immagine &gt; Cerca nel web)</a:t>
            </a:r>
            <a:endParaRPr sz="2400"/>
          </a:p>
        </p:txBody>
      </p:sp>
      <p:pic>
        <p:nvPicPr>
          <p:cNvPr id="63" name="Google Shape;63;p14" descr="Plastic bottle of distilled water (Fornito da Getty Images)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434667" y="342133"/>
            <a:ext cx="5418799" cy="6274499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65" name="Google Shape;61;p14">
            <a:extLst>
              <a:ext uri="{FF2B5EF4-FFF2-40B4-BE49-F238E27FC236}">
                <a16:creationId xmlns:a16="http://schemas.microsoft.com/office/drawing/2014/main" id="{D0F1D383-9800-372E-7966-B8A844F6900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824895616"/>
              </p:ext>
            </p:extLst>
          </p:nvPr>
        </p:nvGraphicFramePr>
        <p:xfrm>
          <a:off x="415600" y="2061432"/>
          <a:ext cx="5418800" cy="4555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Riunioni ione">
  <a:themeElements>
    <a:clrScheme name="Riunioni ione">
      <a:dk1>
        <a:sysClr val="windowText" lastClr="000000"/>
      </a:dk1>
      <a:lt1>
        <a:sysClr val="window" lastClr="FFFFFF"/>
      </a:lt1>
      <a:dk2>
        <a:srgbClr val="0E5580"/>
      </a:dk2>
      <a:lt2>
        <a:srgbClr val="EBEBEB"/>
      </a:lt2>
      <a:accent1>
        <a:srgbClr val="ACD433"/>
      </a:accent1>
      <a:accent2>
        <a:srgbClr val="E6C133"/>
      </a:accent2>
      <a:accent3>
        <a:srgbClr val="EF7A24"/>
      </a:accent3>
      <a:accent4>
        <a:srgbClr val="5AA0F5"/>
      </a:accent4>
      <a:accent5>
        <a:srgbClr val="75CEEC"/>
      </a:accent5>
      <a:accent6>
        <a:srgbClr val="65D6A0"/>
      </a:accent6>
      <a:hlink>
        <a:srgbClr val="C4E46E"/>
      </a:hlink>
      <a:folHlink>
        <a:srgbClr val="BDE0FB"/>
      </a:folHlink>
    </a:clrScheme>
    <a:fontScheme name="Riunioni ione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iunioni ione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2000"/>
                <a:hueMod val="96000"/>
                <a:satMod val="128000"/>
                <a:lumMod val="114000"/>
              </a:schemeClr>
            </a:gs>
            <a:gs pos="100000">
              <a:schemeClr val="phClr">
                <a:shade val="62000"/>
                <a:hueMod val="100000"/>
                <a:satMod val="13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2000"/>
                <a:hueMod val="108000"/>
                <a:satMod val="164000"/>
                <a:lumMod val="69000"/>
              </a:schemeClr>
              <a:schemeClr val="phClr">
                <a:tint val="96000"/>
                <a:hueMod val="90000"/>
                <a:satMod val="130000"/>
                <a:lumMod val="13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 Boardroom" id="{FC33163D-4339-46B1-8EED-24C834239D99}" vid="{A3AB87EF-B655-4FFF-8D05-F333AD7F2789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 Boardroom</Template>
  <TotalTime>75</TotalTime>
  <Words>558</Words>
  <Application>Microsoft Office PowerPoint</Application>
  <PresentationFormat>Widescreen</PresentationFormat>
  <Paragraphs>78</Paragraphs>
  <Slides>16</Slides>
  <Notes>8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4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16</vt:i4>
      </vt:variant>
    </vt:vector>
  </HeadingPairs>
  <TitlesOfParts>
    <vt:vector size="21" baseType="lpstr">
      <vt:lpstr>Aptos</vt:lpstr>
      <vt:lpstr>Arial</vt:lpstr>
      <vt:lpstr>Century Gothic</vt:lpstr>
      <vt:lpstr>Wingdings 3</vt:lpstr>
      <vt:lpstr>Riunioni ione</vt:lpstr>
      <vt:lpstr>LAB CLEAN-UP</vt:lpstr>
      <vt:lpstr>Washing procedures</vt:lpstr>
      <vt:lpstr>Importance of cleanliness</vt:lpstr>
      <vt:lpstr>Materials and tools for cleaning</vt:lpstr>
      <vt:lpstr>Cleaning instruments and equipment</vt:lpstr>
      <vt:lpstr>Cleaning of laboratory glassware</vt:lpstr>
      <vt:lpstr>Cleaning glassware</vt:lpstr>
      <vt:lpstr>Glassware Cleaning Procedures</vt:lpstr>
      <vt:lpstr>General Procedures</vt:lpstr>
      <vt:lpstr>Removing Contaminants</vt:lpstr>
      <vt:lpstr>Removing Grease</vt:lpstr>
      <vt:lpstr>The Final Rinse</vt:lpstr>
      <vt:lpstr>Drying Methods</vt:lpstr>
      <vt:lpstr>Special Treatments</vt:lpstr>
      <vt:lpstr> True or false quiz: Lab clean-up</vt:lpstr>
      <vt:lpstr> Answers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Mauro Gagliardi</dc:creator>
  <cp:lastModifiedBy>Mauro Gagliardi</cp:lastModifiedBy>
  <cp:revision>4</cp:revision>
  <dcterms:created xsi:type="dcterms:W3CDTF">2025-12-14T15:36:55Z</dcterms:created>
  <dcterms:modified xsi:type="dcterms:W3CDTF">2025-12-15T16:13:01Z</dcterms:modified>
</cp:coreProperties>
</file>