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8" r:id="rId4"/>
    <p:sldId id="259" r:id="rId5"/>
    <p:sldId id="260" r:id="rId6"/>
    <p:sldId id="261" r:id="rId7"/>
    <p:sldId id="264" r:id="rId8"/>
    <p:sldId id="262" r:id="rId9"/>
    <p:sldId id="265" r:id="rId10"/>
    <p:sldId id="266" r:id="rId11"/>
    <p:sldId id="267" r:id="rId12"/>
    <p:sldId id="26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5AA05-A478-44E9-8920-BB5A2BAE310C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BC3BB-358D-4B8A-A9BB-E061492CE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44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C3BB-358D-4B8A-A9BB-E061492CE18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456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C3BB-358D-4B8A-A9BB-E061492CE18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9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C3BB-358D-4B8A-A9BB-E061492CE18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93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C17F7-80BB-9523-AD10-808280C69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151D9FD-6474-9C97-AFEC-2C4F3BB6F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987CD2-67EF-4642-3E5E-FAC78E67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65BA51-4F93-C0AF-0547-BD4D8651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D9E9C6-61DF-4CC3-79A0-7DB506C2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20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6B4F87-EB82-6C91-E3E7-4C6AABCC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158A45-E59D-FD77-29EA-D30CEA352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01AA33-8BBD-8C19-4016-61419EE3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B0F713-6E11-DD7F-7A47-4B31C10A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31E083-682A-62D4-1A97-7A21E985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98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E62BBF4-DB28-CEA4-777B-984FFFAB4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4744530-F899-6C60-4D83-2A84BD35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6136C3-560D-467F-D482-F2C32EB29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C2E5F3-1AE9-4AD8-CA0C-3EAA56A5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10862D-5678-EF62-A9FF-2FA6A278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08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03B8D5-48FC-AC2D-58B5-2E15E681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AC6F3F-6704-025F-5393-6882956B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2B579B-30C8-DB48-E614-05FCCB01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5DF788-50ED-16A7-9052-B64B9F2FD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82D88C-8F68-85EB-E97C-6DFAA9F4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80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549D3-EE16-A1B4-FDDD-B041284B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EA4536-8EF6-2B38-6EAB-6755B010D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D9A7F7-4360-73EB-9027-58C896D32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5D41C8-C697-8EF9-69BC-5A654381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A309AE-0D98-B6FA-4CE3-EEDF124C0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86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31A2B1-083C-8A62-C1C8-0AE6B77AA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1CEA94-6CF7-1F31-7561-A55D4C3E8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049DB6-EF4C-C39C-6776-648ED5743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C85B646-79B7-7EAB-F161-2CEA03194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C77A70-83F3-7A87-CF45-E67EAFC78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E06030-F4F9-EA78-D407-441A135D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000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3EA20-D81C-D311-4531-6847DFD1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A4F439-E102-A2E9-6362-D3961C168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070883-1281-8B1C-AFF2-B99C874BD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ED0119F-264D-7E47-B316-D21F35E95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2E24C3D-61B0-C826-F101-809EDD03B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7B465C3-992E-DC18-3C2D-96F945BC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0A2F689-6F57-3FC8-2857-8D0E9C60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477C736-497C-4922-8E57-E6AE7D64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74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14A6D1-DD37-F988-C888-8BF7887D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2DD1633-3552-066B-2740-272DE311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B9A133-D316-5E47-7956-816C83D0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2F4EE62-D39A-0F5E-6B1E-C9A4155F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40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A8529BF-44E8-3DDA-2106-57BF912A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3E0F02-7B35-6CFA-32AA-2225AEC7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FE1787-1C30-F61D-7B3C-6A71F009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03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A62B02-602F-87E5-AD69-C7D8D765F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F7E022-03EF-AB12-7733-55D74EB76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AC2D42-2BD2-7FA7-3630-72AE17DA2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4F6795-1412-1EBA-CD24-56E2E840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BA4CD7-3B9C-C78B-30EC-30ACB7293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D6E89C-BF48-1175-3FB4-283973C1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8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5DE0C-8312-61BB-4EEB-E6CA3033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F304F85-9BE7-020D-24E9-C20541B97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14555A-78F7-6E21-E828-1F3FBAFF4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B8BB8B-D81D-4CB5-1119-A8EEBF7A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F669A3-6633-6AC8-9D34-9E34C143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0283DB8-5AD6-3FA9-714B-A4A5176E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66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5F6566F-8234-186B-37F3-A76E4D40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B80972-937E-7F38-7BEA-F6AEA9048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FC526F-05B9-66A2-A56E-F844FEA0F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33C3B5-A285-46D2-AB70-8E229AFAB007}" type="datetimeFigureOut">
              <a:rPr lang="it-IT" smtClean="0"/>
              <a:t>25/01/2026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86A865-1BE6-FF3F-07D4-7511C0D86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33478E-13CC-8C04-BBD8-0B2425A0B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C3D351-BF77-424E-91A1-B177D6934E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31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cartone animato, schermata&#10;&#10;Il contenuto generato dall'IA potrebbe non essere corretto.">
            <a:extLst>
              <a:ext uri="{FF2B5EF4-FFF2-40B4-BE49-F238E27FC236}">
                <a16:creationId xmlns:a16="http://schemas.microsoft.com/office/drawing/2014/main" id="{C66FD9D7-AEB7-D2AF-CCC6-6A8A7FD23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8D5B8C41-D8E7-1CDC-941E-5AD1FFA2974A}"/>
              </a:ext>
            </a:extLst>
          </p:cNvPr>
          <p:cNvSpPr txBox="1">
            <a:spLocks/>
          </p:cNvSpPr>
          <p:nvPr/>
        </p:nvSpPr>
        <p:spPr>
          <a:xfrm>
            <a:off x="1" y="1648121"/>
            <a:ext cx="12191999" cy="565150"/>
          </a:xfrm>
          <a:prstGeom prst="rect">
            <a:avLst/>
          </a:prstGeom>
        </p:spPr>
        <p:txBody>
          <a:bodyPr vert="horz" wrap="square" lIns="0" tIns="1143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393440" algn="l"/>
                <a:tab pos="4256405" algn="l"/>
                <a:tab pos="5333365" algn="l"/>
              </a:tabLst>
            </a:pPr>
            <a:r>
              <a:rPr lang="it-IT" sz="3550" dirty="0">
                <a:solidFill>
                  <a:srgbClr val="151515"/>
                </a:solidFill>
              </a:rPr>
              <a:t>IL VELENO INVISIBILE</a:t>
            </a:r>
            <a:endParaRPr lang="it-IT" sz="355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C0254FC-C752-D23F-3FF7-303A1355B183}"/>
              </a:ext>
            </a:extLst>
          </p:cNvPr>
          <p:cNvSpPr txBox="1"/>
          <p:nvPr/>
        </p:nvSpPr>
        <p:spPr>
          <a:xfrm>
            <a:off x="9740646" y="5776167"/>
            <a:ext cx="2533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Samuele Gagliardi </a:t>
            </a:r>
          </a:p>
          <a:p>
            <a:pPr algn="ctr"/>
            <a:r>
              <a:rPr lang="it-IT" sz="1200" dirty="0"/>
              <a:t>Classe 4 M</a:t>
            </a:r>
          </a:p>
          <a:p>
            <a:pPr algn="ctr"/>
            <a:r>
              <a:rPr lang="it-IT" sz="1200" dirty="0"/>
              <a:t>Biotecnologie Sanitarie</a:t>
            </a:r>
          </a:p>
          <a:p>
            <a:pPr algn="ctr"/>
            <a:r>
              <a:rPr lang="it-IT" sz="1200" dirty="0"/>
              <a:t>Itas Natta</a:t>
            </a:r>
          </a:p>
        </p:txBody>
      </p:sp>
    </p:spTree>
    <p:extLst>
      <p:ext uri="{BB962C8B-B14F-4D97-AF65-F5344CB8AC3E}">
        <p14:creationId xmlns:p14="http://schemas.microsoft.com/office/powerpoint/2010/main" val="165555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99060-01BE-4136-5CAB-EB1BA3C5E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CC4A96-74F1-D0D4-EA79-89E09A9A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14C2F6-8664-DCA5-E1EE-4E5AF5543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 descr="Immagine che contiene testo, mappa">
            <a:extLst>
              <a:ext uri="{FF2B5EF4-FFF2-40B4-BE49-F238E27FC236}">
                <a16:creationId xmlns:a16="http://schemas.microsoft.com/office/drawing/2014/main" id="{9D848524-0FB0-6D2C-47AE-020E35AD7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E8F70B-3F0B-DCE5-402C-E6FE3224A80B}"/>
              </a:ext>
            </a:extLst>
          </p:cNvPr>
          <p:cNvSpPr txBox="1"/>
          <p:nvPr/>
        </p:nvSpPr>
        <p:spPr>
          <a:xfrm>
            <a:off x="1195578" y="3651242"/>
            <a:ext cx="34472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 err="1">
                <a:latin typeface="Arial MT"/>
                <a:cs typeface="Arial MT"/>
              </a:rPr>
              <a:t>ltalia</a:t>
            </a:r>
            <a:r>
              <a:rPr lang="it-IT" sz="2200" b="1" spc="-5" dirty="0">
                <a:latin typeface="Arial MT"/>
                <a:cs typeface="Arial MT"/>
              </a:rPr>
              <a:t> </a:t>
            </a:r>
            <a:r>
              <a:rPr lang="it-IT" sz="2200" b="1" spc="-60" dirty="0">
                <a:latin typeface="Arial MT"/>
                <a:cs typeface="Arial MT"/>
              </a:rPr>
              <a:t>(anni</a:t>
            </a:r>
            <a:r>
              <a:rPr lang="it-IT" sz="2200" b="1" spc="-155" dirty="0">
                <a:latin typeface="Arial MT"/>
                <a:cs typeface="Arial MT"/>
              </a:rPr>
              <a:t> </a:t>
            </a:r>
            <a:r>
              <a:rPr lang="it-IT" sz="2200" b="1" spc="-65" dirty="0">
                <a:latin typeface="Arial MT"/>
                <a:cs typeface="Arial MT"/>
              </a:rPr>
              <a:t>’80-</a:t>
            </a:r>
            <a:r>
              <a:rPr lang="it-IT" sz="2200" b="1" spc="-20" dirty="0">
                <a:latin typeface="Arial MT"/>
                <a:cs typeface="Arial MT"/>
              </a:rPr>
              <a:t>'90) </a:t>
            </a:r>
            <a:endParaRPr lang="it-IT" sz="22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869BFB-8006-15FB-08FA-11D5C1103893}"/>
              </a:ext>
            </a:extLst>
          </p:cNvPr>
          <p:cNvSpPr txBox="1"/>
          <p:nvPr/>
        </p:nvSpPr>
        <p:spPr>
          <a:xfrm>
            <a:off x="7163562" y="4398002"/>
            <a:ext cx="1687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latin typeface="Arial MT"/>
                <a:cs typeface="Arial MT"/>
              </a:rPr>
              <a:t>Iran</a:t>
            </a:r>
            <a:r>
              <a:rPr lang="it-IT" sz="2200" b="1" spc="-5" dirty="0">
                <a:latin typeface="Arial MT"/>
                <a:cs typeface="Arial MT"/>
              </a:rPr>
              <a:t> </a:t>
            </a:r>
            <a:r>
              <a:rPr lang="it-IT" sz="2200" b="1" spc="-60" dirty="0">
                <a:latin typeface="Arial MT"/>
                <a:cs typeface="Arial MT"/>
              </a:rPr>
              <a:t>(2020</a:t>
            </a:r>
            <a:r>
              <a:rPr lang="it-IT" sz="2200" b="1" spc="-20" dirty="0">
                <a:latin typeface="Arial MT"/>
                <a:cs typeface="Arial MT"/>
              </a:rPr>
              <a:t>) </a:t>
            </a:r>
            <a:endParaRPr lang="it-IT" sz="2200" b="1" dirty="0"/>
          </a:p>
        </p:txBody>
      </p:sp>
    </p:spTree>
    <p:extLst>
      <p:ext uri="{BB962C8B-B14F-4D97-AF65-F5344CB8AC3E}">
        <p14:creationId xmlns:p14="http://schemas.microsoft.com/office/powerpoint/2010/main" val="144592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BC79F-2031-C9B8-390F-F16E4748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94E044-DA15-8B54-FE04-443784AA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3A0F2D-87F4-921A-D9D2-CCA0C87E6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8EF888C-1EF9-9EBD-B35F-A10BF2624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46A8A4-31F3-807D-EE74-BDFA878C1A17}"/>
              </a:ext>
            </a:extLst>
          </p:cNvPr>
          <p:cNvSpPr txBox="1"/>
          <p:nvPr/>
        </p:nvSpPr>
        <p:spPr>
          <a:xfrm>
            <a:off x="630936" y="4539286"/>
            <a:ext cx="3401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Un atomo di carbonio in più o in meno determina la differenza tra vita e morte</a:t>
            </a:r>
          </a:p>
        </p:txBody>
      </p:sp>
    </p:spTree>
    <p:extLst>
      <p:ext uri="{BB962C8B-B14F-4D97-AF65-F5344CB8AC3E}">
        <p14:creationId xmlns:p14="http://schemas.microsoft.com/office/powerpoint/2010/main" val="1072776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F347E-5270-7A60-B557-7DFEBB732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936952-B5E0-EEBC-53E1-55B6ACBE153C}"/>
              </a:ext>
            </a:extLst>
          </p:cNvPr>
          <p:cNvSpPr txBox="1"/>
          <p:nvPr/>
        </p:nvSpPr>
        <p:spPr>
          <a:xfrm>
            <a:off x="3016758" y="800929"/>
            <a:ext cx="61584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La chimica può sembrare una materia astratta ma in realtà influenza la nostra vita ogni giorno</a:t>
            </a:r>
          </a:p>
        </p:txBody>
      </p:sp>
      <p:pic>
        <p:nvPicPr>
          <p:cNvPr id="3" name="Immagine 2" descr="Immagine che contiene testo, Carattere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170C12FE-608F-1150-89FC-27EE6C8A7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88EEC7-2972-E054-0877-A7BFE7DC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0EDDB9-3B02-5CD0-F8C5-802858964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 descr="Immagine che contiene testo, schermata, Calici, bevanda&#10;&#10;Il contenuto generato dall'IA potrebbe non essere corretto.">
            <a:extLst>
              <a:ext uri="{FF2B5EF4-FFF2-40B4-BE49-F238E27FC236}">
                <a16:creationId xmlns:a16="http://schemas.microsoft.com/office/drawing/2014/main" id="{10A96398-48E7-CF3A-DC16-E2FED72A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7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D94696-0459-C662-34EF-966F2B60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964190-61A6-92DF-46F0-7FC058D13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59C80548-D43F-B450-1BE6-7F2BCC41F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5526B7-2030-7A2A-DB5E-F87A3CE9A199}"/>
              </a:ext>
            </a:extLst>
          </p:cNvPr>
          <p:cNvSpPr txBox="1"/>
          <p:nvPr/>
        </p:nvSpPr>
        <p:spPr>
          <a:xfrm>
            <a:off x="8122920" y="1690688"/>
            <a:ext cx="1597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955" algn="ctr">
              <a:lnSpc>
                <a:spcPct val="100000"/>
              </a:lnSpc>
              <a:spcBef>
                <a:spcPts val="1370"/>
              </a:spcBef>
            </a:pPr>
            <a:r>
              <a:rPr lang="it-IT" sz="2400" spc="55" dirty="0">
                <a:latin typeface="Arial MT"/>
                <a:cs typeface="Arial MT"/>
              </a:rPr>
              <a:t>CH</a:t>
            </a:r>
            <a:r>
              <a:rPr lang="it-IT" sz="2400" spc="82" baseline="-22633" dirty="0">
                <a:latin typeface="Arial MT"/>
                <a:cs typeface="Arial MT"/>
              </a:rPr>
              <a:t>3</a:t>
            </a:r>
            <a:r>
              <a:rPr lang="it-IT" sz="2400" spc="55" dirty="0">
                <a:latin typeface="Arial MT"/>
                <a:cs typeface="Arial MT"/>
              </a:rPr>
              <a:t>OH</a:t>
            </a:r>
            <a:endParaRPr lang="it-IT" sz="2400" dirty="0">
              <a:latin typeface="Arial MT"/>
              <a:cs typeface="Arial M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B9BFE0-AF30-9902-6285-52A606A8F901}"/>
              </a:ext>
            </a:extLst>
          </p:cNvPr>
          <p:cNvSpPr txBox="1"/>
          <p:nvPr/>
        </p:nvSpPr>
        <p:spPr>
          <a:xfrm>
            <a:off x="2290572" y="1690688"/>
            <a:ext cx="1888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955" algn="ctr">
              <a:lnSpc>
                <a:spcPct val="100000"/>
              </a:lnSpc>
              <a:spcBef>
                <a:spcPts val="1370"/>
              </a:spcBef>
            </a:pPr>
            <a:r>
              <a:rPr lang="it-IT" sz="2400" spc="55" dirty="0">
                <a:latin typeface="Arial MT"/>
                <a:cs typeface="Arial MT"/>
              </a:rPr>
              <a:t>CH</a:t>
            </a:r>
            <a:r>
              <a:rPr lang="it-IT" sz="2400" spc="82" baseline="-22633" dirty="0">
                <a:latin typeface="Arial MT"/>
                <a:cs typeface="Arial MT"/>
              </a:rPr>
              <a:t>3</a:t>
            </a:r>
            <a:r>
              <a:rPr lang="it-IT" sz="2400" spc="55" dirty="0">
                <a:latin typeface="Arial MT"/>
              </a:rPr>
              <a:t>C</a:t>
            </a:r>
            <a:r>
              <a:rPr lang="it-IT" sz="2400" spc="55" dirty="0">
                <a:latin typeface="Arial MT"/>
                <a:cs typeface="Arial MT"/>
              </a:rPr>
              <a:t>H</a:t>
            </a:r>
            <a:r>
              <a:rPr lang="it-IT" sz="2400" spc="82" baseline="-22633" dirty="0">
                <a:latin typeface="Arial MT"/>
              </a:rPr>
              <a:t>2</a:t>
            </a:r>
            <a:r>
              <a:rPr lang="it-IT" sz="2400" spc="55" dirty="0">
                <a:latin typeface="Arial MT"/>
              </a:rPr>
              <a:t>OH</a:t>
            </a:r>
          </a:p>
        </p:txBody>
      </p:sp>
    </p:spTree>
    <p:extLst>
      <p:ext uri="{BB962C8B-B14F-4D97-AF65-F5344CB8AC3E}">
        <p14:creationId xmlns:p14="http://schemas.microsoft.com/office/powerpoint/2010/main" val="268624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6922C-B1BE-091D-5A43-C22AD54F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B81D479A-E9E0-9BB3-82FD-90BC54BC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7CC244-B8C8-7538-86D7-FB7E2EC38A4D}"/>
              </a:ext>
            </a:extLst>
          </p:cNvPr>
          <p:cNvSpPr txBox="1"/>
          <p:nvPr/>
        </p:nvSpPr>
        <p:spPr>
          <a:xfrm>
            <a:off x="305728" y="4751565"/>
            <a:ext cx="11580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Il fegato converte l'etanolo in acido acetico, una sostanza che il nostro corpo può</a:t>
            </a:r>
          </a:p>
          <a:p>
            <a:pPr algn="ctr"/>
            <a:r>
              <a:rPr lang="it-IT" sz="2000" dirty="0"/>
              <a:t>facilmente smaltire. L’effetto collaterale principale? I postumi di una sbornia. Fastidioso, ma non letale.</a:t>
            </a:r>
          </a:p>
        </p:txBody>
      </p:sp>
    </p:spTree>
    <p:extLst>
      <p:ext uri="{BB962C8B-B14F-4D97-AF65-F5344CB8AC3E}">
        <p14:creationId xmlns:p14="http://schemas.microsoft.com/office/powerpoint/2010/main" val="401209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D85D9-44D7-F3E0-4BA1-E57F8A6EC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C7D2E-8B6E-F252-6F5A-C384DE24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2D107D-AC14-EB40-2646-F403865F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CD3A839C-2A41-5CA9-706D-451B7B6BC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4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84F9C-A2F3-0334-D4F0-C2AFDBE98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EC1724-180F-354A-89AC-080B5EB9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EF775E-DD1D-00B0-B615-BB24DAB5C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FF2FC4C6-57A9-7A64-2386-2EDD65E2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9A243-426D-9DFD-0E12-687E5E6DE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6E086-BD65-F442-A55B-57F34F9C2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F7E06D-9984-C7B6-D761-D6FA0AE7D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 descr="Immagine che contiene testo, schermata, bevanda, vetro&#10;&#10;Il contenuto generato dall'IA potrebbe non essere corretto.">
            <a:extLst>
              <a:ext uri="{FF2B5EF4-FFF2-40B4-BE49-F238E27FC236}">
                <a16:creationId xmlns:a16="http://schemas.microsoft.com/office/drawing/2014/main" id="{8F2D5B61-4589-44A2-18AE-D9A975E3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4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76936-2EF0-A9B5-2038-DC88C79A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5B2F57-ADA2-2DE9-A86E-996B8CF7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82DD01-FA4E-0AB0-2528-2FC54BCF4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18A914C1-A78B-1690-253F-ACF5AE50F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2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2A800-F2D0-8B2E-C000-A1706ACC3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D2401B-E45C-E750-66CF-4FBA1048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39DA57-EAF9-57EA-6E1F-E83AC3FD9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69FF465-3D7B-B697-30DB-E4DF76E0D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3D77A8-6296-B7DA-4D41-0479DA84E696}"/>
              </a:ext>
            </a:extLst>
          </p:cNvPr>
          <p:cNvSpPr txBox="1"/>
          <p:nvPr/>
        </p:nvSpPr>
        <p:spPr>
          <a:xfrm>
            <a:off x="3355848" y="2587752"/>
            <a:ext cx="2448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Come funziona?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3BC2F0-A3DC-EEB3-BAA9-AD498ABE79A1}"/>
              </a:ext>
            </a:extLst>
          </p:cNvPr>
          <p:cNvSpPr txBox="1"/>
          <p:nvPr/>
        </p:nvSpPr>
        <p:spPr>
          <a:xfrm>
            <a:off x="2301240" y="5354964"/>
            <a:ext cx="147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Obiettivo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064165-630C-A839-9FCF-3275E9AED94B}"/>
              </a:ext>
            </a:extLst>
          </p:cNvPr>
          <p:cNvSpPr txBox="1"/>
          <p:nvPr/>
        </p:nvSpPr>
        <p:spPr>
          <a:xfrm>
            <a:off x="2301240" y="5816629"/>
            <a:ext cx="230627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 dirty="0">
                <a:solidFill>
                  <a:schemeClr val="accent6">
                    <a:lumMod val="75000"/>
                  </a:schemeClr>
                </a:solidFill>
              </a:rPr>
              <a:t>Guadagnare tempo</a:t>
            </a:r>
          </a:p>
        </p:txBody>
      </p:sp>
    </p:spTree>
    <p:extLst>
      <p:ext uri="{BB962C8B-B14F-4D97-AF65-F5344CB8AC3E}">
        <p14:creationId xmlns:p14="http://schemas.microsoft.com/office/powerpoint/2010/main" val="1274003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98</Words>
  <Application>Microsoft Office PowerPoint</Application>
  <PresentationFormat>Widescreen</PresentationFormat>
  <Paragraphs>19</Paragraphs>
  <Slides>12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Arial MT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Mauro Gagliardi</dc:creator>
  <cp:lastModifiedBy>Mauro Gagliardi</cp:lastModifiedBy>
  <cp:revision>15</cp:revision>
  <dcterms:created xsi:type="dcterms:W3CDTF">2026-01-24T17:41:42Z</dcterms:created>
  <dcterms:modified xsi:type="dcterms:W3CDTF">2026-01-25T11:53:08Z</dcterms:modified>
</cp:coreProperties>
</file>