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sldIdLst>
    <p:sldId id="256" r:id="rId2"/>
    <p:sldId id="257" r:id="rId3"/>
    <p:sldId id="262" r:id="rId4"/>
    <p:sldId id="258" r:id="rId5"/>
    <p:sldId id="263" r:id="rId6"/>
    <p:sldId id="259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55CBA-7055-4278-8B57-3FEACA3F5F72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5C61F2-328F-4DA2-B6AA-9D93760B9FBD}">
      <dgm:prSet/>
      <dgm:spPr/>
      <dgm:t>
        <a:bodyPr/>
        <a:lstStyle/>
        <a:p>
          <a:r>
            <a:rPr lang="it-IT" dirty="0"/>
            <a:t>Il primo antibiotico fu la penicillina, scoperta da Alexander Fleming nel 1928 e largamente utilizzata nel corso del secondo conflitto mondiale. Tuttavia, la prima classe di antibiotici utilizzati clinicamente (negli anni '30) furono i sulfamidici. </a:t>
          </a:r>
          <a:endParaRPr lang="en-US" dirty="0"/>
        </a:p>
      </dgm:t>
    </dgm:pt>
    <dgm:pt modelId="{499DFC71-68F8-442C-9BDA-30C876652D13}" type="parTrans" cxnId="{B96906F9-A880-4B81-ABC5-D315D206EFED}">
      <dgm:prSet/>
      <dgm:spPr/>
      <dgm:t>
        <a:bodyPr/>
        <a:lstStyle/>
        <a:p>
          <a:endParaRPr lang="en-US"/>
        </a:p>
      </dgm:t>
    </dgm:pt>
    <dgm:pt modelId="{1D1D63DB-1366-417E-90E3-859DFBAD60D4}" type="sibTrans" cxnId="{B96906F9-A880-4B81-ABC5-D315D206EFED}">
      <dgm:prSet/>
      <dgm:spPr/>
      <dgm:t>
        <a:bodyPr/>
        <a:lstStyle/>
        <a:p>
          <a:endParaRPr lang="en-US"/>
        </a:p>
      </dgm:t>
    </dgm:pt>
    <dgm:pt modelId="{5857DE3D-CAE7-4EB2-92E1-72DECB48FC31}">
      <dgm:prSet/>
      <dgm:spPr/>
      <dgm:t>
        <a:bodyPr/>
        <a:lstStyle/>
        <a:p>
          <a:r>
            <a:rPr lang="it-IT" dirty="0"/>
            <a:t>Meccanismi di azione:</a:t>
          </a:r>
          <a:endParaRPr lang="en-US" dirty="0"/>
        </a:p>
      </dgm:t>
    </dgm:pt>
    <dgm:pt modelId="{DC545AB8-4AE0-4A2C-89E3-147B78942E06}" type="parTrans" cxnId="{4D519131-51A0-4CB6-9319-973423CF4420}">
      <dgm:prSet/>
      <dgm:spPr/>
      <dgm:t>
        <a:bodyPr/>
        <a:lstStyle/>
        <a:p>
          <a:endParaRPr lang="en-US"/>
        </a:p>
      </dgm:t>
    </dgm:pt>
    <dgm:pt modelId="{B4FC21BA-5CE1-4014-BF89-71C365BE383E}" type="sibTrans" cxnId="{4D519131-51A0-4CB6-9319-973423CF4420}">
      <dgm:prSet/>
      <dgm:spPr/>
      <dgm:t>
        <a:bodyPr/>
        <a:lstStyle/>
        <a:p>
          <a:endParaRPr lang="en-US"/>
        </a:p>
      </dgm:t>
    </dgm:pt>
    <dgm:pt modelId="{F508AB2D-90EA-41DC-BC8A-0E77BC2D2DFB}">
      <dgm:prSet/>
      <dgm:spPr/>
      <dgm:t>
        <a:bodyPr/>
        <a:lstStyle/>
        <a:p>
          <a:r>
            <a:rPr lang="it-IT"/>
            <a:t>Distruzione della parete cellulare.</a:t>
          </a:r>
          <a:endParaRPr lang="en-US"/>
        </a:p>
      </dgm:t>
    </dgm:pt>
    <dgm:pt modelId="{1E23D275-66FB-471D-A738-974AEFB08437}" type="parTrans" cxnId="{E34995F4-23F2-4325-8B83-241197A9AE3E}">
      <dgm:prSet/>
      <dgm:spPr/>
      <dgm:t>
        <a:bodyPr/>
        <a:lstStyle/>
        <a:p>
          <a:endParaRPr lang="en-US"/>
        </a:p>
      </dgm:t>
    </dgm:pt>
    <dgm:pt modelId="{07855B4B-BB4E-4DBB-BF02-B514681DC414}" type="sibTrans" cxnId="{E34995F4-23F2-4325-8B83-241197A9AE3E}">
      <dgm:prSet/>
      <dgm:spPr/>
      <dgm:t>
        <a:bodyPr/>
        <a:lstStyle/>
        <a:p>
          <a:endParaRPr lang="en-US"/>
        </a:p>
      </dgm:t>
    </dgm:pt>
    <dgm:pt modelId="{0DAEC879-E104-41B4-9F9B-12F980BC9697}">
      <dgm:prSet/>
      <dgm:spPr/>
      <dgm:t>
        <a:bodyPr/>
        <a:lstStyle/>
        <a:p>
          <a:r>
            <a:rPr lang="it-IT"/>
            <a:t>Interferenza con il DNA e la sintesi proteica.</a:t>
          </a:r>
          <a:endParaRPr lang="en-US"/>
        </a:p>
      </dgm:t>
    </dgm:pt>
    <dgm:pt modelId="{28AC718A-E594-432A-9E6E-0EDFEC26D875}" type="parTrans" cxnId="{844D4CC1-B7E9-48EC-8C3A-B22A9A1A1F1B}">
      <dgm:prSet/>
      <dgm:spPr/>
      <dgm:t>
        <a:bodyPr/>
        <a:lstStyle/>
        <a:p>
          <a:endParaRPr lang="en-US"/>
        </a:p>
      </dgm:t>
    </dgm:pt>
    <dgm:pt modelId="{AEA6C0E4-8793-4E1C-AE02-9FCB88E9F4E8}" type="sibTrans" cxnId="{844D4CC1-B7E9-48EC-8C3A-B22A9A1A1F1B}">
      <dgm:prSet/>
      <dgm:spPr/>
      <dgm:t>
        <a:bodyPr/>
        <a:lstStyle/>
        <a:p>
          <a:endParaRPr lang="en-US"/>
        </a:p>
      </dgm:t>
    </dgm:pt>
    <dgm:pt modelId="{C02C0055-82BE-47B3-BD6A-8CE6F121AFC6}">
      <dgm:prSet/>
      <dgm:spPr/>
      <dgm:t>
        <a:bodyPr/>
        <a:lstStyle/>
        <a:p>
          <a:r>
            <a:rPr lang="it-IT"/>
            <a:t>Essenziali per trattamenti medici moderni (chirurgia, chemioterapia).</a:t>
          </a:r>
          <a:endParaRPr lang="en-US"/>
        </a:p>
      </dgm:t>
    </dgm:pt>
    <dgm:pt modelId="{A2CE37CC-203E-4397-8C23-2E986AB65239}" type="parTrans" cxnId="{46813D6A-CCC3-442A-AE5D-F77E69763FA3}">
      <dgm:prSet/>
      <dgm:spPr/>
      <dgm:t>
        <a:bodyPr/>
        <a:lstStyle/>
        <a:p>
          <a:endParaRPr lang="en-US"/>
        </a:p>
      </dgm:t>
    </dgm:pt>
    <dgm:pt modelId="{983A473B-5466-447E-A48C-3D7B9F15353C}" type="sibTrans" cxnId="{46813D6A-CCC3-442A-AE5D-F77E69763FA3}">
      <dgm:prSet/>
      <dgm:spPr/>
      <dgm:t>
        <a:bodyPr/>
        <a:lstStyle/>
        <a:p>
          <a:endParaRPr lang="en-US"/>
        </a:p>
      </dgm:t>
    </dgm:pt>
    <dgm:pt modelId="{850E7C26-E929-40BA-A391-8C47A801407D}" type="pres">
      <dgm:prSet presAssocID="{C4155CBA-7055-4278-8B57-3FEACA3F5F72}" presName="Name0" presStyleCnt="0">
        <dgm:presLayoutVars>
          <dgm:dir/>
          <dgm:animLvl val="lvl"/>
          <dgm:resizeHandles val="exact"/>
        </dgm:presLayoutVars>
      </dgm:prSet>
      <dgm:spPr/>
    </dgm:pt>
    <dgm:pt modelId="{91A7EB40-2CEE-4B3E-902E-B74952613EAA}" type="pres">
      <dgm:prSet presAssocID="{C02C0055-82BE-47B3-BD6A-8CE6F121AFC6}" presName="boxAndChildren" presStyleCnt="0"/>
      <dgm:spPr/>
    </dgm:pt>
    <dgm:pt modelId="{C9576E20-92FC-4F4A-B67D-BDD649B75CA0}" type="pres">
      <dgm:prSet presAssocID="{C02C0055-82BE-47B3-BD6A-8CE6F121AFC6}" presName="parentTextBox" presStyleLbl="node1" presStyleIdx="0" presStyleCnt="3"/>
      <dgm:spPr/>
    </dgm:pt>
    <dgm:pt modelId="{81864882-F205-4927-A298-ED01E50217AF}" type="pres">
      <dgm:prSet presAssocID="{B4FC21BA-5CE1-4014-BF89-71C365BE383E}" presName="sp" presStyleCnt="0"/>
      <dgm:spPr/>
    </dgm:pt>
    <dgm:pt modelId="{823D2CAA-CB44-42A7-87DC-EFF3EF31AD11}" type="pres">
      <dgm:prSet presAssocID="{5857DE3D-CAE7-4EB2-92E1-72DECB48FC31}" presName="arrowAndChildren" presStyleCnt="0"/>
      <dgm:spPr/>
    </dgm:pt>
    <dgm:pt modelId="{0F40DB6B-A3A3-478C-9652-346629B05226}" type="pres">
      <dgm:prSet presAssocID="{5857DE3D-CAE7-4EB2-92E1-72DECB48FC31}" presName="parentTextArrow" presStyleLbl="node1" presStyleIdx="0" presStyleCnt="3"/>
      <dgm:spPr/>
    </dgm:pt>
    <dgm:pt modelId="{378DF4E4-E237-4773-B925-42EE90D049F2}" type="pres">
      <dgm:prSet presAssocID="{5857DE3D-CAE7-4EB2-92E1-72DECB48FC31}" presName="arrow" presStyleLbl="node1" presStyleIdx="1" presStyleCnt="3" custLinFactNeighborX="-1239" custLinFactNeighborY="-752"/>
      <dgm:spPr/>
    </dgm:pt>
    <dgm:pt modelId="{A8E5F1B2-1D51-4421-8AD6-F4DE02D95B26}" type="pres">
      <dgm:prSet presAssocID="{5857DE3D-CAE7-4EB2-92E1-72DECB48FC31}" presName="descendantArrow" presStyleCnt="0"/>
      <dgm:spPr/>
    </dgm:pt>
    <dgm:pt modelId="{53453B91-1ED3-4D3E-A212-7E41DDC29933}" type="pres">
      <dgm:prSet presAssocID="{F508AB2D-90EA-41DC-BC8A-0E77BC2D2DFB}" presName="childTextArrow" presStyleLbl="fgAccFollowNode1" presStyleIdx="0" presStyleCnt="2">
        <dgm:presLayoutVars>
          <dgm:bulletEnabled val="1"/>
        </dgm:presLayoutVars>
      </dgm:prSet>
      <dgm:spPr/>
    </dgm:pt>
    <dgm:pt modelId="{92ED30B5-A97A-4FB7-980D-49440AEF6A74}" type="pres">
      <dgm:prSet presAssocID="{0DAEC879-E104-41B4-9F9B-12F980BC9697}" presName="childTextArrow" presStyleLbl="fgAccFollowNode1" presStyleIdx="1" presStyleCnt="2">
        <dgm:presLayoutVars>
          <dgm:bulletEnabled val="1"/>
        </dgm:presLayoutVars>
      </dgm:prSet>
      <dgm:spPr/>
    </dgm:pt>
    <dgm:pt modelId="{1E9B66BE-8424-4C62-9A35-8DC75BDC0CA7}" type="pres">
      <dgm:prSet presAssocID="{1D1D63DB-1366-417E-90E3-859DFBAD60D4}" presName="sp" presStyleCnt="0"/>
      <dgm:spPr/>
    </dgm:pt>
    <dgm:pt modelId="{33FF9258-918E-4325-9581-ABDD82B72684}" type="pres">
      <dgm:prSet presAssocID="{5D5C61F2-328F-4DA2-B6AA-9D93760B9FBD}" presName="arrowAndChildren" presStyleCnt="0"/>
      <dgm:spPr/>
    </dgm:pt>
    <dgm:pt modelId="{77EF6EE3-CD47-4C9C-99D1-12FBE4DA1517}" type="pres">
      <dgm:prSet presAssocID="{5D5C61F2-328F-4DA2-B6AA-9D93760B9FBD}" presName="parentTextArrow" presStyleLbl="node1" presStyleIdx="2" presStyleCnt="3"/>
      <dgm:spPr/>
    </dgm:pt>
  </dgm:ptLst>
  <dgm:cxnLst>
    <dgm:cxn modelId="{2E203830-9C4A-4DE5-B20D-3BB5D9B4F830}" type="presOf" srcId="{F508AB2D-90EA-41DC-BC8A-0E77BC2D2DFB}" destId="{53453B91-1ED3-4D3E-A212-7E41DDC29933}" srcOrd="0" destOrd="0" presId="urn:microsoft.com/office/officeart/2005/8/layout/process4"/>
    <dgm:cxn modelId="{4D519131-51A0-4CB6-9319-973423CF4420}" srcId="{C4155CBA-7055-4278-8B57-3FEACA3F5F72}" destId="{5857DE3D-CAE7-4EB2-92E1-72DECB48FC31}" srcOrd="1" destOrd="0" parTransId="{DC545AB8-4AE0-4A2C-89E3-147B78942E06}" sibTransId="{B4FC21BA-5CE1-4014-BF89-71C365BE383E}"/>
    <dgm:cxn modelId="{05486165-BFC3-4CC2-A77C-9F0643262E8C}" type="presOf" srcId="{0DAEC879-E104-41B4-9F9B-12F980BC9697}" destId="{92ED30B5-A97A-4FB7-980D-49440AEF6A74}" srcOrd="0" destOrd="0" presId="urn:microsoft.com/office/officeart/2005/8/layout/process4"/>
    <dgm:cxn modelId="{46813D6A-CCC3-442A-AE5D-F77E69763FA3}" srcId="{C4155CBA-7055-4278-8B57-3FEACA3F5F72}" destId="{C02C0055-82BE-47B3-BD6A-8CE6F121AFC6}" srcOrd="2" destOrd="0" parTransId="{A2CE37CC-203E-4397-8C23-2E986AB65239}" sibTransId="{983A473B-5466-447E-A48C-3D7B9F15353C}"/>
    <dgm:cxn modelId="{E438BC8A-FE8B-48B7-9C11-2DD5C1100577}" type="presOf" srcId="{C4155CBA-7055-4278-8B57-3FEACA3F5F72}" destId="{850E7C26-E929-40BA-A391-8C47A801407D}" srcOrd="0" destOrd="0" presId="urn:microsoft.com/office/officeart/2005/8/layout/process4"/>
    <dgm:cxn modelId="{BE3DB299-1845-4B61-9B86-0AAC2DB40454}" type="presOf" srcId="{C02C0055-82BE-47B3-BD6A-8CE6F121AFC6}" destId="{C9576E20-92FC-4F4A-B67D-BDD649B75CA0}" srcOrd="0" destOrd="0" presId="urn:microsoft.com/office/officeart/2005/8/layout/process4"/>
    <dgm:cxn modelId="{28308DB4-9833-4B08-90EF-2BD93B36E6A7}" type="presOf" srcId="{5D5C61F2-328F-4DA2-B6AA-9D93760B9FBD}" destId="{77EF6EE3-CD47-4C9C-99D1-12FBE4DA1517}" srcOrd="0" destOrd="0" presId="urn:microsoft.com/office/officeart/2005/8/layout/process4"/>
    <dgm:cxn modelId="{844D4CC1-B7E9-48EC-8C3A-B22A9A1A1F1B}" srcId="{5857DE3D-CAE7-4EB2-92E1-72DECB48FC31}" destId="{0DAEC879-E104-41B4-9F9B-12F980BC9697}" srcOrd="1" destOrd="0" parTransId="{28AC718A-E594-432A-9E6E-0EDFEC26D875}" sibTransId="{AEA6C0E4-8793-4E1C-AE02-9FCB88E9F4E8}"/>
    <dgm:cxn modelId="{A1306DF4-5223-4ABB-9779-036BDD5A4FCE}" type="presOf" srcId="{5857DE3D-CAE7-4EB2-92E1-72DECB48FC31}" destId="{0F40DB6B-A3A3-478C-9652-346629B05226}" srcOrd="0" destOrd="0" presId="urn:microsoft.com/office/officeart/2005/8/layout/process4"/>
    <dgm:cxn modelId="{E34995F4-23F2-4325-8B83-241197A9AE3E}" srcId="{5857DE3D-CAE7-4EB2-92E1-72DECB48FC31}" destId="{F508AB2D-90EA-41DC-BC8A-0E77BC2D2DFB}" srcOrd="0" destOrd="0" parTransId="{1E23D275-66FB-471D-A738-974AEFB08437}" sibTransId="{07855B4B-BB4E-4DBB-BF02-B514681DC414}"/>
    <dgm:cxn modelId="{2A068BF7-154F-453E-837D-E8027C54839E}" type="presOf" srcId="{5857DE3D-CAE7-4EB2-92E1-72DECB48FC31}" destId="{378DF4E4-E237-4773-B925-42EE90D049F2}" srcOrd="1" destOrd="0" presId="urn:microsoft.com/office/officeart/2005/8/layout/process4"/>
    <dgm:cxn modelId="{B96906F9-A880-4B81-ABC5-D315D206EFED}" srcId="{C4155CBA-7055-4278-8B57-3FEACA3F5F72}" destId="{5D5C61F2-328F-4DA2-B6AA-9D93760B9FBD}" srcOrd="0" destOrd="0" parTransId="{499DFC71-68F8-442C-9BDA-30C876652D13}" sibTransId="{1D1D63DB-1366-417E-90E3-859DFBAD60D4}"/>
    <dgm:cxn modelId="{EF49AED5-BC20-4AFF-8C42-637CB63CC2BD}" type="presParOf" srcId="{850E7C26-E929-40BA-A391-8C47A801407D}" destId="{91A7EB40-2CEE-4B3E-902E-B74952613EAA}" srcOrd="0" destOrd="0" presId="urn:microsoft.com/office/officeart/2005/8/layout/process4"/>
    <dgm:cxn modelId="{79E8A4F4-3D33-4573-B4E1-223C3D6CD640}" type="presParOf" srcId="{91A7EB40-2CEE-4B3E-902E-B74952613EAA}" destId="{C9576E20-92FC-4F4A-B67D-BDD649B75CA0}" srcOrd="0" destOrd="0" presId="urn:microsoft.com/office/officeart/2005/8/layout/process4"/>
    <dgm:cxn modelId="{CE05B2EC-882E-42A9-9462-3BEDEEE9CCF5}" type="presParOf" srcId="{850E7C26-E929-40BA-A391-8C47A801407D}" destId="{81864882-F205-4927-A298-ED01E50217AF}" srcOrd="1" destOrd="0" presId="urn:microsoft.com/office/officeart/2005/8/layout/process4"/>
    <dgm:cxn modelId="{00ACFFBB-CD43-492E-9EDD-B89E3D6D6206}" type="presParOf" srcId="{850E7C26-E929-40BA-A391-8C47A801407D}" destId="{823D2CAA-CB44-42A7-87DC-EFF3EF31AD11}" srcOrd="2" destOrd="0" presId="urn:microsoft.com/office/officeart/2005/8/layout/process4"/>
    <dgm:cxn modelId="{D3BA3364-2630-4C3E-95D6-72E3C169BA77}" type="presParOf" srcId="{823D2CAA-CB44-42A7-87DC-EFF3EF31AD11}" destId="{0F40DB6B-A3A3-478C-9652-346629B05226}" srcOrd="0" destOrd="0" presId="urn:microsoft.com/office/officeart/2005/8/layout/process4"/>
    <dgm:cxn modelId="{CD93C847-3207-43C6-B1F6-9E131447BF36}" type="presParOf" srcId="{823D2CAA-CB44-42A7-87DC-EFF3EF31AD11}" destId="{378DF4E4-E237-4773-B925-42EE90D049F2}" srcOrd="1" destOrd="0" presId="urn:microsoft.com/office/officeart/2005/8/layout/process4"/>
    <dgm:cxn modelId="{FBD7F8C2-B65C-4951-B5C5-F66EB5815427}" type="presParOf" srcId="{823D2CAA-CB44-42A7-87DC-EFF3EF31AD11}" destId="{A8E5F1B2-1D51-4421-8AD6-F4DE02D95B26}" srcOrd="2" destOrd="0" presId="urn:microsoft.com/office/officeart/2005/8/layout/process4"/>
    <dgm:cxn modelId="{E4714E3B-92CD-4928-917C-D5C05CA6E678}" type="presParOf" srcId="{A8E5F1B2-1D51-4421-8AD6-F4DE02D95B26}" destId="{53453B91-1ED3-4D3E-A212-7E41DDC29933}" srcOrd="0" destOrd="0" presId="urn:microsoft.com/office/officeart/2005/8/layout/process4"/>
    <dgm:cxn modelId="{BB4CF2DC-EE99-46F9-BC78-250A707D23D7}" type="presParOf" srcId="{A8E5F1B2-1D51-4421-8AD6-F4DE02D95B26}" destId="{92ED30B5-A97A-4FB7-980D-49440AEF6A74}" srcOrd="1" destOrd="0" presId="urn:microsoft.com/office/officeart/2005/8/layout/process4"/>
    <dgm:cxn modelId="{2EFF2074-88ED-4ECB-B7AD-D8372796521A}" type="presParOf" srcId="{850E7C26-E929-40BA-A391-8C47A801407D}" destId="{1E9B66BE-8424-4C62-9A35-8DC75BDC0CA7}" srcOrd="3" destOrd="0" presId="urn:microsoft.com/office/officeart/2005/8/layout/process4"/>
    <dgm:cxn modelId="{BC49BA4F-B011-43AF-A7BF-499A040B34FD}" type="presParOf" srcId="{850E7C26-E929-40BA-A391-8C47A801407D}" destId="{33FF9258-918E-4325-9581-ABDD82B72684}" srcOrd="4" destOrd="0" presId="urn:microsoft.com/office/officeart/2005/8/layout/process4"/>
    <dgm:cxn modelId="{D8B18965-8EED-436A-93CE-1AF06D768AE5}" type="presParOf" srcId="{33FF9258-918E-4325-9581-ABDD82B72684}" destId="{77EF6EE3-CD47-4C9C-99D1-12FBE4DA15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BA975D-9E85-4B12-ADCC-9BEB296C5E8D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C6CE4E1-C946-4794-9C0C-AA710D24034D}">
      <dgm:prSet/>
      <dgm:spPr/>
      <dgm:t>
        <a:bodyPr/>
        <a:lstStyle/>
        <a:p>
          <a:r>
            <a:rPr lang="it-IT" b="1"/>
            <a:t>Uso scorretto degli antibiotici:</a:t>
          </a:r>
          <a:endParaRPr lang="en-US"/>
        </a:p>
      </dgm:t>
    </dgm:pt>
    <dgm:pt modelId="{BCD21A0E-38E0-44F6-83E6-196C038E6E01}" type="parTrans" cxnId="{6AF2F6C0-8399-4863-8581-CAA385E58E17}">
      <dgm:prSet/>
      <dgm:spPr/>
      <dgm:t>
        <a:bodyPr/>
        <a:lstStyle/>
        <a:p>
          <a:endParaRPr lang="en-US"/>
        </a:p>
      </dgm:t>
    </dgm:pt>
    <dgm:pt modelId="{BADDB852-A5C3-4824-A4D9-298F9AE290DC}" type="sibTrans" cxnId="{6AF2F6C0-8399-4863-8581-CAA385E58E17}">
      <dgm:prSet/>
      <dgm:spPr/>
      <dgm:t>
        <a:bodyPr/>
        <a:lstStyle/>
        <a:p>
          <a:endParaRPr lang="en-US"/>
        </a:p>
      </dgm:t>
    </dgm:pt>
    <dgm:pt modelId="{2F939175-2AFB-46B8-8C79-085DCCDDBB3E}">
      <dgm:prSet/>
      <dgm:spPr/>
      <dgm:t>
        <a:bodyPr/>
        <a:lstStyle/>
        <a:p>
          <a:r>
            <a:rPr lang="it-IT"/>
            <a:t>Trattamenti incompleti.</a:t>
          </a:r>
          <a:endParaRPr lang="en-US"/>
        </a:p>
      </dgm:t>
    </dgm:pt>
    <dgm:pt modelId="{0E15A23A-BA3F-4A1C-B4B9-1468335359FC}" type="parTrans" cxnId="{E2E0710F-02A0-4CE4-A923-8C5B4DD8042C}">
      <dgm:prSet/>
      <dgm:spPr/>
      <dgm:t>
        <a:bodyPr/>
        <a:lstStyle/>
        <a:p>
          <a:endParaRPr lang="en-US"/>
        </a:p>
      </dgm:t>
    </dgm:pt>
    <dgm:pt modelId="{C12AA74B-8133-4AC0-B9FA-DBB44F5E8D52}" type="sibTrans" cxnId="{E2E0710F-02A0-4CE4-A923-8C5B4DD8042C}">
      <dgm:prSet/>
      <dgm:spPr/>
      <dgm:t>
        <a:bodyPr/>
        <a:lstStyle/>
        <a:p>
          <a:endParaRPr lang="en-US"/>
        </a:p>
      </dgm:t>
    </dgm:pt>
    <dgm:pt modelId="{A6B36B21-90E4-4969-AD2F-560DB0ED161A}">
      <dgm:prSet/>
      <dgm:spPr/>
      <dgm:t>
        <a:bodyPr/>
        <a:lstStyle/>
        <a:p>
          <a:r>
            <a:rPr lang="it-IT"/>
            <a:t>Automedicazione.</a:t>
          </a:r>
          <a:endParaRPr lang="en-US"/>
        </a:p>
      </dgm:t>
    </dgm:pt>
    <dgm:pt modelId="{F3521C3A-CFBA-4DCD-AD74-17C709327131}" type="parTrans" cxnId="{7B6B34C9-4BC7-41A8-86A5-B93C4E5EA889}">
      <dgm:prSet/>
      <dgm:spPr/>
      <dgm:t>
        <a:bodyPr/>
        <a:lstStyle/>
        <a:p>
          <a:endParaRPr lang="en-US"/>
        </a:p>
      </dgm:t>
    </dgm:pt>
    <dgm:pt modelId="{3C88FDB8-3C71-4102-9D1E-6DBFEB089262}" type="sibTrans" cxnId="{7B6B34C9-4BC7-41A8-86A5-B93C4E5EA889}">
      <dgm:prSet/>
      <dgm:spPr/>
      <dgm:t>
        <a:bodyPr/>
        <a:lstStyle/>
        <a:p>
          <a:endParaRPr lang="en-US"/>
        </a:p>
      </dgm:t>
    </dgm:pt>
    <dgm:pt modelId="{BC1607FF-7883-46E4-8E44-C0F893F2B6D3}">
      <dgm:prSet/>
      <dgm:spPr/>
      <dgm:t>
        <a:bodyPr/>
        <a:lstStyle/>
        <a:p>
          <a:r>
            <a:rPr lang="it-IT"/>
            <a:t>Uso eccessivo in agricoltura.</a:t>
          </a:r>
          <a:endParaRPr lang="en-US"/>
        </a:p>
      </dgm:t>
    </dgm:pt>
    <dgm:pt modelId="{FF758E61-DFB6-4034-89B2-3E6E17464CCA}" type="parTrans" cxnId="{EAC7BC23-4C8B-4958-9CA5-A4366760C270}">
      <dgm:prSet/>
      <dgm:spPr/>
      <dgm:t>
        <a:bodyPr/>
        <a:lstStyle/>
        <a:p>
          <a:endParaRPr lang="en-US"/>
        </a:p>
      </dgm:t>
    </dgm:pt>
    <dgm:pt modelId="{B784EFEF-9EE8-4366-93ED-140B23010593}" type="sibTrans" cxnId="{EAC7BC23-4C8B-4958-9CA5-A4366760C270}">
      <dgm:prSet/>
      <dgm:spPr/>
      <dgm:t>
        <a:bodyPr/>
        <a:lstStyle/>
        <a:p>
          <a:endParaRPr lang="en-US"/>
        </a:p>
      </dgm:t>
    </dgm:pt>
    <dgm:pt modelId="{36C77BAC-805B-416C-8C60-1DC92C65A68F}">
      <dgm:prSet/>
      <dgm:spPr/>
      <dgm:t>
        <a:bodyPr/>
        <a:lstStyle/>
        <a:p>
          <a:r>
            <a:rPr lang="it-IT" b="1" dirty="0"/>
            <a:t>Mutazioni e selezione naturale:</a:t>
          </a:r>
          <a:endParaRPr lang="en-US" dirty="0"/>
        </a:p>
      </dgm:t>
    </dgm:pt>
    <dgm:pt modelId="{AA41AE63-5A95-4BE1-9C0D-7B470872E78C}" type="parTrans" cxnId="{59C8EFD9-9D0F-4D7B-8837-EF5D73AB7A1E}">
      <dgm:prSet/>
      <dgm:spPr/>
      <dgm:t>
        <a:bodyPr/>
        <a:lstStyle/>
        <a:p>
          <a:endParaRPr lang="en-US"/>
        </a:p>
      </dgm:t>
    </dgm:pt>
    <dgm:pt modelId="{6C615050-75DB-4CB2-9A50-04F2B4AD8C29}" type="sibTrans" cxnId="{59C8EFD9-9D0F-4D7B-8837-EF5D73AB7A1E}">
      <dgm:prSet/>
      <dgm:spPr/>
      <dgm:t>
        <a:bodyPr/>
        <a:lstStyle/>
        <a:p>
          <a:endParaRPr lang="en-US"/>
        </a:p>
      </dgm:t>
    </dgm:pt>
    <dgm:pt modelId="{94D0D06D-2645-46F8-B1F8-BE420E33DE8A}">
      <dgm:prSet/>
      <dgm:spPr/>
      <dgm:t>
        <a:bodyPr/>
        <a:lstStyle/>
        <a:p>
          <a:r>
            <a:rPr lang="it-IT"/>
            <a:t>Mutazioni casuali conferiscono resistenza.</a:t>
          </a:r>
          <a:endParaRPr lang="en-US"/>
        </a:p>
      </dgm:t>
    </dgm:pt>
    <dgm:pt modelId="{1CD9631F-7DDA-45B7-B32E-9CA114E5B302}" type="parTrans" cxnId="{E88057EB-13DC-4604-87B6-B59A37C9E4A8}">
      <dgm:prSet/>
      <dgm:spPr/>
      <dgm:t>
        <a:bodyPr/>
        <a:lstStyle/>
        <a:p>
          <a:endParaRPr lang="en-US"/>
        </a:p>
      </dgm:t>
    </dgm:pt>
    <dgm:pt modelId="{6128E802-5CB5-4DA0-A2F6-2845D9F04240}" type="sibTrans" cxnId="{E88057EB-13DC-4604-87B6-B59A37C9E4A8}">
      <dgm:prSet/>
      <dgm:spPr/>
      <dgm:t>
        <a:bodyPr/>
        <a:lstStyle/>
        <a:p>
          <a:endParaRPr lang="en-US"/>
        </a:p>
      </dgm:t>
    </dgm:pt>
    <dgm:pt modelId="{917AE1F4-EC26-4EEF-B2D6-7D47F01CE27C}">
      <dgm:prSet/>
      <dgm:spPr/>
      <dgm:t>
        <a:bodyPr/>
        <a:lstStyle/>
        <a:p>
          <a:r>
            <a:rPr lang="it-IT"/>
            <a:t>Solo i batteri resistenti sopravvivono e si moltiplicano.</a:t>
          </a:r>
          <a:endParaRPr lang="en-US"/>
        </a:p>
      </dgm:t>
    </dgm:pt>
    <dgm:pt modelId="{60CDCF91-49A0-4EBA-A925-D44F640177F2}" type="parTrans" cxnId="{8584C2C6-9009-46F7-A361-9B9008853AAA}">
      <dgm:prSet/>
      <dgm:spPr/>
      <dgm:t>
        <a:bodyPr/>
        <a:lstStyle/>
        <a:p>
          <a:endParaRPr lang="en-US"/>
        </a:p>
      </dgm:t>
    </dgm:pt>
    <dgm:pt modelId="{C2015041-1E3D-4AB3-A995-42D4D15FE5AD}" type="sibTrans" cxnId="{8584C2C6-9009-46F7-A361-9B9008853AAA}">
      <dgm:prSet/>
      <dgm:spPr/>
      <dgm:t>
        <a:bodyPr/>
        <a:lstStyle/>
        <a:p>
          <a:endParaRPr lang="en-US"/>
        </a:p>
      </dgm:t>
    </dgm:pt>
    <dgm:pt modelId="{951B7A80-2912-4768-94C8-A732537F198E}" type="pres">
      <dgm:prSet presAssocID="{EFBA975D-9E85-4B12-ADCC-9BEB296C5E8D}" presName="Name0" presStyleCnt="0">
        <dgm:presLayoutVars>
          <dgm:dir/>
          <dgm:animLvl val="lvl"/>
          <dgm:resizeHandles val="exact"/>
        </dgm:presLayoutVars>
      </dgm:prSet>
      <dgm:spPr/>
    </dgm:pt>
    <dgm:pt modelId="{4B465AB1-7520-4D37-ADB5-66D2139D7392}" type="pres">
      <dgm:prSet presAssocID="{4C6CE4E1-C946-4794-9C0C-AA710D24034D}" presName="composite" presStyleCnt="0"/>
      <dgm:spPr/>
    </dgm:pt>
    <dgm:pt modelId="{D05A803A-C1FA-4A80-A3F3-A0AFF3C5134D}" type="pres">
      <dgm:prSet presAssocID="{4C6CE4E1-C946-4794-9C0C-AA710D2403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D4ACDAE-BAAF-4C62-ACDF-FD0218FDAD31}" type="pres">
      <dgm:prSet presAssocID="{4C6CE4E1-C946-4794-9C0C-AA710D24034D}" presName="desTx" presStyleLbl="alignAccFollowNode1" presStyleIdx="0" presStyleCnt="2">
        <dgm:presLayoutVars>
          <dgm:bulletEnabled val="1"/>
        </dgm:presLayoutVars>
      </dgm:prSet>
      <dgm:spPr/>
    </dgm:pt>
    <dgm:pt modelId="{410AA213-6443-427F-AD0D-7D92FC621AF9}" type="pres">
      <dgm:prSet presAssocID="{BADDB852-A5C3-4824-A4D9-298F9AE290DC}" presName="space" presStyleCnt="0"/>
      <dgm:spPr/>
    </dgm:pt>
    <dgm:pt modelId="{366E1BD0-FC08-4B91-870C-614D65C1592A}" type="pres">
      <dgm:prSet presAssocID="{36C77BAC-805B-416C-8C60-1DC92C65A68F}" presName="composite" presStyleCnt="0"/>
      <dgm:spPr/>
    </dgm:pt>
    <dgm:pt modelId="{589D081A-D745-4B20-9F45-A1AB1D236F26}" type="pres">
      <dgm:prSet presAssocID="{36C77BAC-805B-416C-8C60-1DC92C65A6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80D23FD-7FD8-4146-AEB4-E09155618A21}" type="pres">
      <dgm:prSet presAssocID="{36C77BAC-805B-416C-8C60-1DC92C65A6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2E0710F-02A0-4CE4-A923-8C5B4DD8042C}" srcId="{4C6CE4E1-C946-4794-9C0C-AA710D24034D}" destId="{2F939175-2AFB-46B8-8C79-085DCCDDBB3E}" srcOrd="0" destOrd="0" parTransId="{0E15A23A-BA3F-4A1C-B4B9-1468335359FC}" sibTransId="{C12AA74B-8133-4AC0-B9FA-DBB44F5E8D52}"/>
    <dgm:cxn modelId="{EAC7BC23-4C8B-4958-9CA5-A4366760C270}" srcId="{4C6CE4E1-C946-4794-9C0C-AA710D24034D}" destId="{BC1607FF-7883-46E4-8E44-C0F893F2B6D3}" srcOrd="2" destOrd="0" parTransId="{FF758E61-DFB6-4034-89B2-3E6E17464CCA}" sibTransId="{B784EFEF-9EE8-4366-93ED-140B23010593}"/>
    <dgm:cxn modelId="{7ADA822C-2895-46AC-A656-F604E7F215CA}" type="presOf" srcId="{A6B36B21-90E4-4969-AD2F-560DB0ED161A}" destId="{AD4ACDAE-BAAF-4C62-ACDF-FD0218FDAD31}" srcOrd="0" destOrd="1" presId="urn:microsoft.com/office/officeart/2005/8/layout/hList1"/>
    <dgm:cxn modelId="{2974AD75-9282-4FED-A9A3-9B0D3A2D9B62}" type="presOf" srcId="{94D0D06D-2645-46F8-B1F8-BE420E33DE8A}" destId="{980D23FD-7FD8-4146-AEB4-E09155618A21}" srcOrd="0" destOrd="0" presId="urn:microsoft.com/office/officeart/2005/8/layout/hList1"/>
    <dgm:cxn modelId="{867DFF58-D796-4B76-9EF3-06E8D051D8BA}" type="presOf" srcId="{2F939175-2AFB-46B8-8C79-085DCCDDBB3E}" destId="{AD4ACDAE-BAAF-4C62-ACDF-FD0218FDAD31}" srcOrd="0" destOrd="0" presId="urn:microsoft.com/office/officeart/2005/8/layout/hList1"/>
    <dgm:cxn modelId="{C96422AE-B49F-4309-8915-52D56B6363EA}" type="presOf" srcId="{BC1607FF-7883-46E4-8E44-C0F893F2B6D3}" destId="{AD4ACDAE-BAAF-4C62-ACDF-FD0218FDAD31}" srcOrd="0" destOrd="2" presId="urn:microsoft.com/office/officeart/2005/8/layout/hList1"/>
    <dgm:cxn modelId="{151888B8-2D7E-4887-A0F3-F8E75071E016}" type="presOf" srcId="{917AE1F4-EC26-4EEF-B2D6-7D47F01CE27C}" destId="{980D23FD-7FD8-4146-AEB4-E09155618A21}" srcOrd="0" destOrd="1" presId="urn:microsoft.com/office/officeart/2005/8/layout/hList1"/>
    <dgm:cxn modelId="{6AF2F6C0-8399-4863-8581-CAA385E58E17}" srcId="{EFBA975D-9E85-4B12-ADCC-9BEB296C5E8D}" destId="{4C6CE4E1-C946-4794-9C0C-AA710D24034D}" srcOrd="0" destOrd="0" parTransId="{BCD21A0E-38E0-44F6-83E6-196C038E6E01}" sibTransId="{BADDB852-A5C3-4824-A4D9-298F9AE290DC}"/>
    <dgm:cxn modelId="{8584C2C6-9009-46F7-A361-9B9008853AAA}" srcId="{36C77BAC-805B-416C-8C60-1DC92C65A68F}" destId="{917AE1F4-EC26-4EEF-B2D6-7D47F01CE27C}" srcOrd="1" destOrd="0" parTransId="{60CDCF91-49A0-4EBA-A925-D44F640177F2}" sibTransId="{C2015041-1E3D-4AB3-A995-42D4D15FE5AD}"/>
    <dgm:cxn modelId="{7B6B34C9-4BC7-41A8-86A5-B93C4E5EA889}" srcId="{4C6CE4E1-C946-4794-9C0C-AA710D24034D}" destId="{A6B36B21-90E4-4969-AD2F-560DB0ED161A}" srcOrd="1" destOrd="0" parTransId="{F3521C3A-CFBA-4DCD-AD74-17C709327131}" sibTransId="{3C88FDB8-3C71-4102-9D1E-6DBFEB089262}"/>
    <dgm:cxn modelId="{E09444CE-6B1A-45A9-9A38-FEBF4575944D}" type="presOf" srcId="{EFBA975D-9E85-4B12-ADCC-9BEB296C5E8D}" destId="{951B7A80-2912-4768-94C8-A732537F198E}" srcOrd="0" destOrd="0" presId="urn:microsoft.com/office/officeart/2005/8/layout/hList1"/>
    <dgm:cxn modelId="{255A7BD6-5A79-4D79-BAB9-5DFE170393B9}" type="presOf" srcId="{36C77BAC-805B-416C-8C60-1DC92C65A68F}" destId="{589D081A-D745-4B20-9F45-A1AB1D236F26}" srcOrd="0" destOrd="0" presId="urn:microsoft.com/office/officeart/2005/8/layout/hList1"/>
    <dgm:cxn modelId="{59C8EFD9-9D0F-4D7B-8837-EF5D73AB7A1E}" srcId="{EFBA975D-9E85-4B12-ADCC-9BEB296C5E8D}" destId="{36C77BAC-805B-416C-8C60-1DC92C65A68F}" srcOrd="1" destOrd="0" parTransId="{AA41AE63-5A95-4BE1-9C0D-7B470872E78C}" sibTransId="{6C615050-75DB-4CB2-9A50-04F2B4AD8C29}"/>
    <dgm:cxn modelId="{E88057EB-13DC-4604-87B6-B59A37C9E4A8}" srcId="{36C77BAC-805B-416C-8C60-1DC92C65A68F}" destId="{94D0D06D-2645-46F8-B1F8-BE420E33DE8A}" srcOrd="0" destOrd="0" parTransId="{1CD9631F-7DDA-45B7-B32E-9CA114E5B302}" sibTransId="{6128E802-5CB5-4DA0-A2F6-2845D9F04240}"/>
    <dgm:cxn modelId="{78FFE3FD-F8B9-4C76-8320-6851C74E4540}" type="presOf" srcId="{4C6CE4E1-C946-4794-9C0C-AA710D24034D}" destId="{D05A803A-C1FA-4A80-A3F3-A0AFF3C5134D}" srcOrd="0" destOrd="0" presId="urn:microsoft.com/office/officeart/2005/8/layout/hList1"/>
    <dgm:cxn modelId="{B1B69B21-41C3-4ACB-8820-0AB59DF1E8A1}" type="presParOf" srcId="{951B7A80-2912-4768-94C8-A732537F198E}" destId="{4B465AB1-7520-4D37-ADB5-66D2139D7392}" srcOrd="0" destOrd="0" presId="urn:microsoft.com/office/officeart/2005/8/layout/hList1"/>
    <dgm:cxn modelId="{4789E7E9-4E24-446B-8BD8-D90F23E88065}" type="presParOf" srcId="{4B465AB1-7520-4D37-ADB5-66D2139D7392}" destId="{D05A803A-C1FA-4A80-A3F3-A0AFF3C5134D}" srcOrd="0" destOrd="0" presId="urn:microsoft.com/office/officeart/2005/8/layout/hList1"/>
    <dgm:cxn modelId="{C1804F0A-07FA-47CC-98B1-F1FE07DA3B25}" type="presParOf" srcId="{4B465AB1-7520-4D37-ADB5-66D2139D7392}" destId="{AD4ACDAE-BAAF-4C62-ACDF-FD0218FDAD31}" srcOrd="1" destOrd="0" presId="urn:microsoft.com/office/officeart/2005/8/layout/hList1"/>
    <dgm:cxn modelId="{A915B3C3-5D5C-4428-BD72-0C7E0A5C9B7B}" type="presParOf" srcId="{951B7A80-2912-4768-94C8-A732537F198E}" destId="{410AA213-6443-427F-AD0D-7D92FC621AF9}" srcOrd="1" destOrd="0" presId="urn:microsoft.com/office/officeart/2005/8/layout/hList1"/>
    <dgm:cxn modelId="{5C1E3D5B-24FD-4FC8-9966-76862524A98D}" type="presParOf" srcId="{951B7A80-2912-4768-94C8-A732537F198E}" destId="{366E1BD0-FC08-4B91-870C-614D65C1592A}" srcOrd="2" destOrd="0" presId="urn:microsoft.com/office/officeart/2005/8/layout/hList1"/>
    <dgm:cxn modelId="{78D3C59E-5182-46A5-8807-36FE799E4CC4}" type="presParOf" srcId="{366E1BD0-FC08-4B91-870C-614D65C1592A}" destId="{589D081A-D745-4B20-9F45-A1AB1D236F26}" srcOrd="0" destOrd="0" presId="urn:microsoft.com/office/officeart/2005/8/layout/hList1"/>
    <dgm:cxn modelId="{D93AFB1D-D35F-4FA8-A57E-22D4B319B6EE}" type="presParOf" srcId="{366E1BD0-FC08-4B91-870C-614D65C1592A}" destId="{980D23FD-7FD8-4146-AEB4-E09155618A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97B19D-6372-4AA8-8C68-A72BBC4F06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C768FEA-E597-497E-B453-B8D9C9B4B49F}">
      <dgm:prSet/>
      <dgm:spPr/>
      <dgm:t>
        <a:bodyPr/>
        <a:lstStyle/>
        <a:p>
          <a:r>
            <a:rPr lang="it-IT"/>
            <a:t>Persone in chemioterapia</a:t>
          </a:r>
          <a:endParaRPr lang="en-US"/>
        </a:p>
      </dgm:t>
    </dgm:pt>
    <dgm:pt modelId="{C2C2C322-9CE8-49F8-9DD4-B1B58E94CBE0}" type="parTrans" cxnId="{24A0B910-7A9A-4BDA-BA9B-93CCB2126BCB}">
      <dgm:prSet/>
      <dgm:spPr/>
      <dgm:t>
        <a:bodyPr/>
        <a:lstStyle/>
        <a:p>
          <a:endParaRPr lang="en-US"/>
        </a:p>
      </dgm:t>
    </dgm:pt>
    <dgm:pt modelId="{7F1E6E5B-DE2F-436B-8383-685B9C204138}" type="sibTrans" cxnId="{24A0B910-7A9A-4BDA-BA9B-93CCB2126BCB}">
      <dgm:prSet/>
      <dgm:spPr/>
      <dgm:t>
        <a:bodyPr/>
        <a:lstStyle/>
        <a:p>
          <a:endParaRPr lang="en-US"/>
        </a:p>
      </dgm:t>
    </dgm:pt>
    <dgm:pt modelId="{B4A7B8AB-64D0-4FD6-BB57-A678C7FA160B}">
      <dgm:prSet/>
      <dgm:spPr/>
      <dgm:t>
        <a:bodyPr/>
        <a:lstStyle/>
        <a:p>
          <a:r>
            <a:rPr lang="it-IT"/>
            <a:t>Persone sottoposte ad interventi chirurgici complessi</a:t>
          </a:r>
          <a:endParaRPr lang="en-US"/>
        </a:p>
      </dgm:t>
    </dgm:pt>
    <dgm:pt modelId="{3B365278-97AD-4F95-A696-CBFD999A001D}" type="parTrans" cxnId="{66B4E21C-37E3-4090-929B-42CDF4533F4C}">
      <dgm:prSet/>
      <dgm:spPr/>
      <dgm:t>
        <a:bodyPr/>
        <a:lstStyle/>
        <a:p>
          <a:endParaRPr lang="en-US"/>
        </a:p>
      </dgm:t>
    </dgm:pt>
    <dgm:pt modelId="{5DC0DB10-D8A7-4D25-81B5-C8DF148EF80D}" type="sibTrans" cxnId="{66B4E21C-37E3-4090-929B-42CDF4533F4C}">
      <dgm:prSet/>
      <dgm:spPr/>
      <dgm:t>
        <a:bodyPr/>
        <a:lstStyle/>
        <a:p>
          <a:endParaRPr lang="en-US"/>
        </a:p>
      </dgm:t>
    </dgm:pt>
    <dgm:pt modelId="{BD7DBCA1-4744-4EB7-89CD-B397EEBC9CB1}">
      <dgm:prSet/>
      <dgm:spPr/>
      <dgm:t>
        <a:bodyPr/>
        <a:lstStyle/>
        <a:p>
          <a:r>
            <a:rPr lang="it-IT" dirty="0"/>
            <a:t>Persone dializzate o affette da patologie renali croniche in stadio avanzato</a:t>
          </a:r>
          <a:endParaRPr lang="en-US" dirty="0"/>
        </a:p>
      </dgm:t>
    </dgm:pt>
    <dgm:pt modelId="{D1C8C421-7811-493E-9FC7-6BB7C4FE2637}" type="parTrans" cxnId="{1C719D97-A330-41BF-9288-54E2FEE096C1}">
      <dgm:prSet/>
      <dgm:spPr/>
      <dgm:t>
        <a:bodyPr/>
        <a:lstStyle/>
        <a:p>
          <a:endParaRPr lang="en-US"/>
        </a:p>
      </dgm:t>
    </dgm:pt>
    <dgm:pt modelId="{06035B56-F4C0-4930-B0A0-1C2E5D89DE3D}" type="sibTrans" cxnId="{1C719D97-A330-41BF-9288-54E2FEE096C1}">
      <dgm:prSet/>
      <dgm:spPr/>
      <dgm:t>
        <a:bodyPr/>
        <a:lstStyle/>
        <a:p>
          <a:endParaRPr lang="en-US"/>
        </a:p>
      </dgm:t>
    </dgm:pt>
    <dgm:pt modelId="{9A700041-AF05-4221-951C-5ADF140E36C7}">
      <dgm:prSet/>
      <dgm:spPr/>
      <dgm:t>
        <a:bodyPr/>
        <a:lstStyle/>
        <a:p>
          <a:r>
            <a:rPr lang="it-IT"/>
            <a:t>Persone in terapia con agenti immunosoppressori</a:t>
          </a:r>
          <a:endParaRPr lang="en-US"/>
        </a:p>
      </dgm:t>
    </dgm:pt>
    <dgm:pt modelId="{FB33C9F8-39AB-42A0-A42D-C841C9EC9EBC}" type="parTrans" cxnId="{B83F139E-D4A6-4F5E-8E93-23FE0610DCB1}">
      <dgm:prSet/>
      <dgm:spPr/>
      <dgm:t>
        <a:bodyPr/>
        <a:lstStyle/>
        <a:p>
          <a:endParaRPr lang="en-US"/>
        </a:p>
      </dgm:t>
    </dgm:pt>
    <dgm:pt modelId="{6CD234F8-D281-4B87-AED2-E202CD6DFDB6}" type="sibTrans" cxnId="{B83F139E-D4A6-4F5E-8E93-23FE0610DCB1}">
      <dgm:prSet/>
      <dgm:spPr/>
      <dgm:t>
        <a:bodyPr/>
        <a:lstStyle/>
        <a:p>
          <a:endParaRPr lang="en-US"/>
        </a:p>
      </dgm:t>
    </dgm:pt>
    <dgm:pt modelId="{2A7DB10C-C8A3-4196-A480-2FAEF2413066}">
      <dgm:prSet/>
      <dgm:spPr/>
      <dgm:t>
        <a:bodyPr/>
        <a:lstStyle/>
        <a:p>
          <a:r>
            <a:rPr lang="it-IT"/>
            <a:t>Persone trapiantate</a:t>
          </a:r>
          <a:endParaRPr lang="en-US"/>
        </a:p>
      </dgm:t>
    </dgm:pt>
    <dgm:pt modelId="{55EE670D-605A-4C04-ADAD-F8FE8819FC83}" type="parTrans" cxnId="{39E4C92A-C71F-401B-8E3E-CE3D0F569A1F}">
      <dgm:prSet/>
      <dgm:spPr/>
      <dgm:t>
        <a:bodyPr/>
        <a:lstStyle/>
        <a:p>
          <a:endParaRPr lang="en-US"/>
        </a:p>
      </dgm:t>
    </dgm:pt>
    <dgm:pt modelId="{099E5BDE-2104-418F-B3F8-B3F50D62C1E7}" type="sibTrans" cxnId="{39E4C92A-C71F-401B-8E3E-CE3D0F569A1F}">
      <dgm:prSet/>
      <dgm:spPr/>
      <dgm:t>
        <a:bodyPr/>
        <a:lstStyle/>
        <a:p>
          <a:endParaRPr lang="en-US"/>
        </a:p>
      </dgm:t>
    </dgm:pt>
    <dgm:pt modelId="{798FCFC0-1BDC-498A-9BD1-8942685F97F5}">
      <dgm:prSet/>
      <dgm:spPr/>
      <dgm:t>
        <a:bodyPr/>
        <a:lstStyle/>
        <a:p>
          <a:r>
            <a:rPr lang="it-IT"/>
            <a:t>Bambini o anziani</a:t>
          </a:r>
          <a:endParaRPr lang="en-US"/>
        </a:p>
      </dgm:t>
    </dgm:pt>
    <dgm:pt modelId="{9162C11D-8C89-4349-BB79-C7A3B4D45165}" type="parTrans" cxnId="{5D1E743F-F9D8-4F68-9EE3-1494DF3B2916}">
      <dgm:prSet/>
      <dgm:spPr/>
      <dgm:t>
        <a:bodyPr/>
        <a:lstStyle/>
        <a:p>
          <a:endParaRPr lang="en-US"/>
        </a:p>
      </dgm:t>
    </dgm:pt>
    <dgm:pt modelId="{74F2E283-B0AA-4079-BD37-1B8D1A8BD47C}" type="sibTrans" cxnId="{5D1E743F-F9D8-4F68-9EE3-1494DF3B2916}">
      <dgm:prSet/>
      <dgm:spPr/>
      <dgm:t>
        <a:bodyPr/>
        <a:lstStyle/>
        <a:p>
          <a:endParaRPr lang="en-US"/>
        </a:p>
      </dgm:t>
    </dgm:pt>
    <dgm:pt modelId="{2437EE56-B835-425A-9046-8D201D0A5403}">
      <dgm:prSet/>
      <dgm:spPr/>
      <dgm:t>
        <a:bodyPr/>
        <a:lstStyle/>
        <a:p>
          <a:r>
            <a:rPr lang="it-IT"/>
            <a:t>Persone ricoverate</a:t>
          </a:r>
          <a:endParaRPr lang="en-US"/>
        </a:p>
      </dgm:t>
    </dgm:pt>
    <dgm:pt modelId="{9D302BD5-7C33-4C28-97D2-EB93F05D41E4}" type="parTrans" cxnId="{B55F3AE8-CD95-4317-A3C7-E09195E79872}">
      <dgm:prSet/>
      <dgm:spPr/>
      <dgm:t>
        <a:bodyPr/>
        <a:lstStyle/>
        <a:p>
          <a:endParaRPr lang="en-US"/>
        </a:p>
      </dgm:t>
    </dgm:pt>
    <dgm:pt modelId="{5AB34AF5-6D3E-4DFA-9331-96ED1D8B8058}" type="sibTrans" cxnId="{B55F3AE8-CD95-4317-A3C7-E09195E79872}">
      <dgm:prSet/>
      <dgm:spPr/>
      <dgm:t>
        <a:bodyPr/>
        <a:lstStyle/>
        <a:p>
          <a:endParaRPr lang="en-US"/>
        </a:p>
      </dgm:t>
    </dgm:pt>
    <dgm:pt modelId="{630ADF94-9258-4E4C-8D4C-9CD12278FF7F}" type="pres">
      <dgm:prSet presAssocID="{CF97B19D-6372-4AA8-8C68-A72BBC4F0621}" presName="linear" presStyleCnt="0">
        <dgm:presLayoutVars>
          <dgm:animLvl val="lvl"/>
          <dgm:resizeHandles val="exact"/>
        </dgm:presLayoutVars>
      </dgm:prSet>
      <dgm:spPr/>
    </dgm:pt>
    <dgm:pt modelId="{EB15911C-9787-4C9A-8B5F-C8E2EB87F685}" type="pres">
      <dgm:prSet presAssocID="{0C768FEA-E597-497E-B453-B8D9C9B4B49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187FD21-EFD8-4D76-8855-CE71C2C93D39}" type="pres">
      <dgm:prSet presAssocID="{7F1E6E5B-DE2F-436B-8383-685B9C204138}" presName="spacer" presStyleCnt="0"/>
      <dgm:spPr/>
    </dgm:pt>
    <dgm:pt modelId="{DDF6896B-808F-48F1-8548-D10424405C7E}" type="pres">
      <dgm:prSet presAssocID="{B4A7B8AB-64D0-4FD6-BB57-A678C7FA160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8CCBF4F-BF2C-4122-95FC-4D7860AA6A17}" type="pres">
      <dgm:prSet presAssocID="{5DC0DB10-D8A7-4D25-81B5-C8DF148EF80D}" presName="spacer" presStyleCnt="0"/>
      <dgm:spPr/>
    </dgm:pt>
    <dgm:pt modelId="{3E72D9C2-5843-4CE2-BD97-9C9C93EA4106}" type="pres">
      <dgm:prSet presAssocID="{BD7DBCA1-4744-4EB7-89CD-B397EEBC9CB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8BFE34E-842B-4D77-B91E-8F81A5C1779B}" type="pres">
      <dgm:prSet presAssocID="{06035B56-F4C0-4930-B0A0-1C2E5D89DE3D}" presName="spacer" presStyleCnt="0"/>
      <dgm:spPr/>
    </dgm:pt>
    <dgm:pt modelId="{7D204B3C-B1C7-4495-BB84-31370500F2FD}" type="pres">
      <dgm:prSet presAssocID="{9A700041-AF05-4221-951C-5ADF140E36C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AA215E3-13F4-4409-8463-056FC0E4176A}" type="pres">
      <dgm:prSet presAssocID="{6CD234F8-D281-4B87-AED2-E202CD6DFDB6}" presName="spacer" presStyleCnt="0"/>
      <dgm:spPr/>
    </dgm:pt>
    <dgm:pt modelId="{29317995-67E0-4413-913F-D9A7B3B106AE}" type="pres">
      <dgm:prSet presAssocID="{2A7DB10C-C8A3-4196-A480-2FAEF241306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FDE0666-5FBA-427E-AA07-F32C93FD4628}" type="pres">
      <dgm:prSet presAssocID="{099E5BDE-2104-418F-B3F8-B3F50D62C1E7}" presName="spacer" presStyleCnt="0"/>
      <dgm:spPr/>
    </dgm:pt>
    <dgm:pt modelId="{9E95B4D2-E12A-49C7-94C9-858D1F147DB8}" type="pres">
      <dgm:prSet presAssocID="{798FCFC0-1BDC-498A-9BD1-8942685F97F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DE98798-5BD3-4673-861D-128D93A4C2E6}" type="pres">
      <dgm:prSet presAssocID="{74F2E283-B0AA-4079-BD37-1B8D1A8BD47C}" presName="spacer" presStyleCnt="0"/>
      <dgm:spPr/>
    </dgm:pt>
    <dgm:pt modelId="{6A0A869D-60A8-4DB5-9BDA-26DD35777733}" type="pres">
      <dgm:prSet presAssocID="{2437EE56-B835-425A-9046-8D201D0A540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60A11408-EE95-4AD0-A447-2472404A5EA3}" type="presOf" srcId="{798FCFC0-1BDC-498A-9BD1-8942685F97F5}" destId="{9E95B4D2-E12A-49C7-94C9-858D1F147DB8}" srcOrd="0" destOrd="0" presId="urn:microsoft.com/office/officeart/2005/8/layout/vList2"/>
    <dgm:cxn modelId="{24A0B910-7A9A-4BDA-BA9B-93CCB2126BCB}" srcId="{CF97B19D-6372-4AA8-8C68-A72BBC4F0621}" destId="{0C768FEA-E597-497E-B453-B8D9C9B4B49F}" srcOrd="0" destOrd="0" parTransId="{C2C2C322-9CE8-49F8-9DD4-B1B58E94CBE0}" sibTransId="{7F1E6E5B-DE2F-436B-8383-685B9C204138}"/>
    <dgm:cxn modelId="{66B4E21C-37E3-4090-929B-42CDF4533F4C}" srcId="{CF97B19D-6372-4AA8-8C68-A72BBC4F0621}" destId="{B4A7B8AB-64D0-4FD6-BB57-A678C7FA160B}" srcOrd="1" destOrd="0" parTransId="{3B365278-97AD-4F95-A696-CBFD999A001D}" sibTransId="{5DC0DB10-D8A7-4D25-81B5-C8DF148EF80D}"/>
    <dgm:cxn modelId="{CAA8741E-E0A9-433D-ABCC-ACC3D7EB84F7}" type="presOf" srcId="{0C768FEA-E597-497E-B453-B8D9C9B4B49F}" destId="{EB15911C-9787-4C9A-8B5F-C8E2EB87F685}" srcOrd="0" destOrd="0" presId="urn:microsoft.com/office/officeart/2005/8/layout/vList2"/>
    <dgm:cxn modelId="{39E4C92A-C71F-401B-8E3E-CE3D0F569A1F}" srcId="{CF97B19D-6372-4AA8-8C68-A72BBC4F0621}" destId="{2A7DB10C-C8A3-4196-A480-2FAEF2413066}" srcOrd="4" destOrd="0" parTransId="{55EE670D-605A-4C04-ADAD-F8FE8819FC83}" sibTransId="{099E5BDE-2104-418F-B3F8-B3F50D62C1E7}"/>
    <dgm:cxn modelId="{5D1E743F-F9D8-4F68-9EE3-1494DF3B2916}" srcId="{CF97B19D-6372-4AA8-8C68-A72BBC4F0621}" destId="{798FCFC0-1BDC-498A-9BD1-8942685F97F5}" srcOrd="5" destOrd="0" parTransId="{9162C11D-8C89-4349-BB79-C7A3B4D45165}" sibTransId="{74F2E283-B0AA-4079-BD37-1B8D1A8BD47C}"/>
    <dgm:cxn modelId="{0C3BB55F-6EFD-457F-AD70-81F32CF59479}" type="presOf" srcId="{CF97B19D-6372-4AA8-8C68-A72BBC4F0621}" destId="{630ADF94-9258-4E4C-8D4C-9CD12278FF7F}" srcOrd="0" destOrd="0" presId="urn:microsoft.com/office/officeart/2005/8/layout/vList2"/>
    <dgm:cxn modelId="{5E2A3A59-AB9D-4455-8A8A-229C0D6503A9}" type="presOf" srcId="{BD7DBCA1-4744-4EB7-89CD-B397EEBC9CB1}" destId="{3E72D9C2-5843-4CE2-BD97-9C9C93EA4106}" srcOrd="0" destOrd="0" presId="urn:microsoft.com/office/officeart/2005/8/layout/vList2"/>
    <dgm:cxn modelId="{C0FD057D-F5C4-4B0C-9C15-2692FBFFC14B}" type="presOf" srcId="{B4A7B8AB-64D0-4FD6-BB57-A678C7FA160B}" destId="{DDF6896B-808F-48F1-8548-D10424405C7E}" srcOrd="0" destOrd="0" presId="urn:microsoft.com/office/officeart/2005/8/layout/vList2"/>
    <dgm:cxn modelId="{1C719D97-A330-41BF-9288-54E2FEE096C1}" srcId="{CF97B19D-6372-4AA8-8C68-A72BBC4F0621}" destId="{BD7DBCA1-4744-4EB7-89CD-B397EEBC9CB1}" srcOrd="2" destOrd="0" parTransId="{D1C8C421-7811-493E-9FC7-6BB7C4FE2637}" sibTransId="{06035B56-F4C0-4930-B0A0-1C2E5D89DE3D}"/>
    <dgm:cxn modelId="{B83F139E-D4A6-4F5E-8E93-23FE0610DCB1}" srcId="{CF97B19D-6372-4AA8-8C68-A72BBC4F0621}" destId="{9A700041-AF05-4221-951C-5ADF140E36C7}" srcOrd="3" destOrd="0" parTransId="{FB33C9F8-39AB-42A0-A42D-C841C9EC9EBC}" sibTransId="{6CD234F8-D281-4B87-AED2-E202CD6DFDB6}"/>
    <dgm:cxn modelId="{0E2F0CB2-78F3-45C5-8564-C8FE7773B85C}" type="presOf" srcId="{2437EE56-B835-425A-9046-8D201D0A5403}" destId="{6A0A869D-60A8-4DB5-9BDA-26DD35777733}" srcOrd="0" destOrd="0" presId="urn:microsoft.com/office/officeart/2005/8/layout/vList2"/>
    <dgm:cxn modelId="{876557C4-8942-4EDA-8AC8-8A9895F98679}" type="presOf" srcId="{9A700041-AF05-4221-951C-5ADF140E36C7}" destId="{7D204B3C-B1C7-4495-BB84-31370500F2FD}" srcOrd="0" destOrd="0" presId="urn:microsoft.com/office/officeart/2005/8/layout/vList2"/>
    <dgm:cxn modelId="{B55F3AE8-CD95-4317-A3C7-E09195E79872}" srcId="{CF97B19D-6372-4AA8-8C68-A72BBC4F0621}" destId="{2437EE56-B835-425A-9046-8D201D0A5403}" srcOrd="6" destOrd="0" parTransId="{9D302BD5-7C33-4C28-97D2-EB93F05D41E4}" sibTransId="{5AB34AF5-6D3E-4DFA-9331-96ED1D8B8058}"/>
    <dgm:cxn modelId="{2BA0D7FD-CDC5-4692-AC4B-37803437CE40}" type="presOf" srcId="{2A7DB10C-C8A3-4196-A480-2FAEF2413066}" destId="{29317995-67E0-4413-913F-D9A7B3B106AE}" srcOrd="0" destOrd="0" presId="urn:microsoft.com/office/officeart/2005/8/layout/vList2"/>
    <dgm:cxn modelId="{E67E011D-7C43-4BF8-BE91-7410C0950F7E}" type="presParOf" srcId="{630ADF94-9258-4E4C-8D4C-9CD12278FF7F}" destId="{EB15911C-9787-4C9A-8B5F-C8E2EB87F685}" srcOrd="0" destOrd="0" presId="urn:microsoft.com/office/officeart/2005/8/layout/vList2"/>
    <dgm:cxn modelId="{1EA48CC9-D8E3-4837-92E9-5457834CF2B9}" type="presParOf" srcId="{630ADF94-9258-4E4C-8D4C-9CD12278FF7F}" destId="{E187FD21-EFD8-4D76-8855-CE71C2C93D39}" srcOrd="1" destOrd="0" presId="urn:microsoft.com/office/officeart/2005/8/layout/vList2"/>
    <dgm:cxn modelId="{5FC92E4D-C667-406E-8B11-885394FAAFDD}" type="presParOf" srcId="{630ADF94-9258-4E4C-8D4C-9CD12278FF7F}" destId="{DDF6896B-808F-48F1-8548-D10424405C7E}" srcOrd="2" destOrd="0" presId="urn:microsoft.com/office/officeart/2005/8/layout/vList2"/>
    <dgm:cxn modelId="{966F7BCD-BF9B-4C13-821F-2155C0E08DCC}" type="presParOf" srcId="{630ADF94-9258-4E4C-8D4C-9CD12278FF7F}" destId="{98CCBF4F-BF2C-4122-95FC-4D7860AA6A17}" srcOrd="3" destOrd="0" presId="urn:microsoft.com/office/officeart/2005/8/layout/vList2"/>
    <dgm:cxn modelId="{A06C5C2F-41E4-48EA-9921-BE297899A82D}" type="presParOf" srcId="{630ADF94-9258-4E4C-8D4C-9CD12278FF7F}" destId="{3E72D9C2-5843-4CE2-BD97-9C9C93EA4106}" srcOrd="4" destOrd="0" presId="urn:microsoft.com/office/officeart/2005/8/layout/vList2"/>
    <dgm:cxn modelId="{2285432C-5022-478D-9E47-9652434D54C7}" type="presParOf" srcId="{630ADF94-9258-4E4C-8D4C-9CD12278FF7F}" destId="{98BFE34E-842B-4D77-B91E-8F81A5C1779B}" srcOrd="5" destOrd="0" presId="urn:microsoft.com/office/officeart/2005/8/layout/vList2"/>
    <dgm:cxn modelId="{D753495A-0463-46DB-9F8E-034290479C93}" type="presParOf" srcId="{630ADF94-9258-4E4C-8D4C-9CD12278FF7F}" destId="{7D204B3C-B1C7-4495-BB84-31370500F2FD}" srcOrd="6" destOrd="0" presId="urn:microsoft.com/office/officeart/2005/8/layout/vList2"/>
    <dgm:cxn modelId="{10D1EEF2-0370-4105-8302-20761E806BE9}" type="presParOf" srcId="{630ADF94-9258-4E4C-8D4C-9CD12278FF7F}" destId="{8AA215E3-13F4-4409-8463-056FC0E4176A}" srcOrd="7" destOrd="0" presId="urn:microsoft.com/office/officeart/2005/8/layout/vList2"/>
    <dgm:cxn modelId="{55C5BC03-9D43-4574-9512-A6DBAFCDC6E9}" type="presParOf" srcId="{630ADF94-9258-4E4C-8D4C-9CD12278FF7F}" destId="{29317995-67E0-4413-913F-D9A7B3B106AE}" srcOrd="8" destOrd="0" presId="urn:microsoft.com/office/officeart/2005/8/layout/vList2"/>
    <dgm:cxn modelId="{56703DB0-63AE-4F78-901C-8BDE3C0613B9}" type="presParOf" srcId="{630ADF94-9258-4E4C-8D4C-9CD12278FF7F}" destId="{8FDE0666-5FBA-427E-AA07-F32C93FD4628}" srcOrd="9" destOrd="0" presId="urn:microsoft.com/office/officeart/2005/8/layout/vList2"/>
    <dgm:cxn modelId="{9A00B2A3-6382-4121-A0B2-1CE1EBFAD520}" type="presParOf" srcId="{630ADF94-9258-4E4C-8D4C-9CD12278FF7F}" destId="{9E95B4D2-E12A-49C7-94C9-858D1F147DB8}" srcOrd="10" destOrd="0" presId="urn:microsoft.com/office/officeart/2005/8/layout/vList2"/>
    <dgm:cxn modelId="{33A9362B-40C0-40BC-B10C-FA9D4EEF94A8}" type="presParOf" srcId="{630ADF94-9258-4E4C-8D4C-9CD12278FF7F}" destId="{1DE98798-5BD3-4673-861D-128D93A4C2E6}" srcOrd="11" destOrd="0" presId="urn:microsoft.com/office/officeart/2005/8/layout/vList2"/>
    <dgm:cxn modelId="{45C718CD-88C7-40BF-BF88-A16FFD349904}" type="presParOf" srcId="{630ADF94-9258-4E4C-8D4C-9CD12278FF7F}" destId="{6A0A869D-60A8-4DB5-9BDA-26DD3577773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76E20-92FC-4F4A-B67D-BDD649B75CA0}">
      <dsp:nvSpPr>
        <dsp:cNvPr id="0" name=""/>
        <dsp:cNvSpPr/>
      </dsp:nvSpPr>
      <dsp:spPr>
        <a:xfrm>
          <a:off x="0" y="4190848"/>
          <a:ext cx="7060095" cy="1375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Essenziali per trattamenti medici moderni (chirurgia, chemioterapia).</a:t>
          </a:r>
          <a:endParaRPr lang="en-US" sz="1800" kern="1200"/>
        </a:p>
      </dsp:txBody>
      <dsp:txXfrm>
        <a:off x="0" y="4190848"/>
        <a:ext cx="7060095" cy="1375530"/>
      </dsp:txXfrm>
    </dsp:sp>
    <dsp:sp modelId="{378DF4E4-E237-4773-B925-42EE90D049F2}">
      <dsp:nvSpPr>
        <dsp:cNvPr id="0" name=""/>
        <dsp:cNvSpPr/>
      </dsp:nvSpPr>
      <dsp:spPr>
        <a:xfrm rot="10800000">
          <a:off x="0" y="2080007"/>
          <a:ext cx="7060095" cy="2115565"/>
        </a:xfrm>
        <a:prstGeom prst="upArrowCallou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Meccanismi di azione:</a:t>
          </a:r>
          <a:endParaRPr lang="en-US" sz="1800" kern="1200" dirty="0"/>
        </a:p>
      </dsp:txBody>
      <dsp:txXfrm rot="-10800000">
        <a:off x="0" y="2080007"/>
        <a:ext cx="7060095" cy="742563"/>
      </dsp:txXfrm>
    </dsp:sp>
    <dsp:sp modelId="{53453B91-1ED3-4D3E-A212-7E41DDC29933}">
      <dsp:nvSpPr>
        <dsp:cNvPr id="0" name=""/>
        <dsp:cNvSpPr/>
      </dsp:nvSpPr>
      <dsp:spPr>
        <a:xfrm>
          <a:off x="0" y="2838479"/>
          <a:ext cx="3530047" cy="63255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Distruzione della parete cellulare.</a:t>
          </a:r>
          <a:endParaRPr lang="en-US" sz="2000" kern="1200"/>
        </a:p>
      </dsp:txBody>
      <dsp:txXfrm>
        <a:off x="0" y="2838479"/>
        <a:ext cx="3530047" cy="632554"/>
      </dsp:txXfrm>
    </dsp:sp>
    <dsp:sp modelId="{92ED30B5-A97A-4FB7-980D-49440AEF6A74}">
      <dsp:nvSpPr>
        <dsp:cNvPr id="0" name=""/>
        <dsp:cNvSpPr/>
      </dsp:nvSpPr>
      <dsp:spPr>
        <a:xfrm>
          <a:off x="3530047" y="2838479"/>
          <a:ext cx="3530047" cy="632554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Interferenza con il DNA e la sintesi proteica.</a:t>
          </a:r>
          <a:endParaRPr lang="en-US" sz="2000" kern="1200"/>
        </a:p>
      </dsp:txBody>
      <dsp:txXfrm>
        <a:off x="3530047" y="2838479"/>
        <a:ext cx="3530047" cy="632554"/>
      </dsp:txXfrm>
    </dsp:sp>
    <dsp:sp modelId="{77EF6EE3-CD47-4C9C-99D1-12FBE4DA1517}">
      <dsp:nvSpPr>
        <dsp:cNvPr id="0" name=""/>
        <dsp:cNvSpPr/>
      </dsp:nvSpPr>
      <dsp:spPr>
        <a:xfrm rot="10800000">
          <a:off x="0" y="984"/>
          <a:ext cx="7060095" cy="2115565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Il primo antibiotico fu la penicillina, scoperta da Alexander Fleming nel 1928 e largamente utilizzata nel corso del secondo conflitto mondiale. Tuttavia, la prima classe di antibiotici utilizzati clinicamente (negli anni '30) furono i sulfamidici. </a:t>
          </a:r>
          <a:endParaRPr lang="en-US" sz="1800" kern="1200" dirty="0"/>
        </a:p>
      </dsp:txBody>
      <dsp:txXfrm rot="10800000">
        <a:off x="0" y="984"/>
        <a:ext cx="7060095" cy="13746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A803A-C1FA-4A80-A3F3-A0AFF3C5134D}">
      <dsp:nvSpPr>
        <dsp:cNvPr id="0" name=""/>
        <dsp:cNvSpPr/>
      </dsp:nvSpPr>
      <dsp:spPr>
        <a:xfrm>
          <a:off x="36" y="550122"/>
          <a:ext cx="3485047" cy="13542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Uso scorretto degli antibiotici:</a:t>
          </a:r>
          <a:endParaRPr lang="en-US" sz="2700" kern="1200"/>
        </a:p>
      </dsp:txBody>
      <dsp:txXfrm>
        <a:off x="36" y="550122"/>
        <a:ext cx="3485047" cy="1354288"/>
      </dsp:txXfrm>
    </dsp:sp>
    <dsp:sp modelId="{AD4ACDAE-BAAF-4C62-ACDF-FD0218FDAD31}">
      <dsp:nvSpPr>
        <dsp:cNvPr id="0" name=""/>
        <dsp:cNvSpPr/>
      </dsp:nvSpPr>
      <dsp:spPr>
        <a:xfrm>
          <a:off x="36" y="1904410"/>
          <a:ext cx="3485047" cy="311283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Trattamenti incompleti.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Automedicazione.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Uso eccessivo in agricoltura.</a:t>
          </a:r>
          <a:endParaRPr lang="en-US" sz="2700" kern="1200"/>
        </a:p>
      </dsp:txBody>
      <dsp:txXfrm>
        <a:off x="36" y="1904410"/>
        <a:ext cx="3485047" cy="3112830"/>
      </dsp:txXfrm>
    </dsp:sp>
    <dsp:sp modelId="{589D081A-D745-4B20-9F45-A1AB1D236F26}">
      <dsp:nvSpPr>
        <dsp:cNvPr id="0" name=""/>
        <dsp:cNvSpPr/>
      </dsp:nvSpPr>
      <dsp:spPr>
        <a:xfrm>
          <a:off x="3972990" y="550122"/>
          <a:ext cx="3485047" cy="1354288"/>
        </a:xfrm>
        <a:prstGeom prst="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/>
            <a:t>Mutazioni e selezione naturale:</a:t>
          </a:r>
          <a:endParaRPr lang="en-US" sz="2700" kern="1200" dirty="0"/>
        </a:p>
      </dsp:txBody>
      <dsp:txXfrm>
        <a:off x="3972990" y="550122"/>
        <a:ext cx="3485047" cy="1354288"/>
      </dsp:txXfrm>
    </dsp:sp>
    <dsp:sp modelId="{980D23FD-7FD8-4146-AEB4-E09155618A21}">
      <dsp:nvSpPr>
        <dsp:cNvPr id="0" name=""/>
        <dsp:cNvSpPr/>
      </dsp:nvSpPr>
      <dsp:spPr>
        <a:xfrm>
          <a:off x="3972990" y="1904410"/>
          <a:ext cx="3485047" cy="3112830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Mutazioni casuali conferiscono resistenza.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Solo i batteri resistenti sopravvivono e si moltiplicano.</a:t>
          </a:r>
          <a:endParaRPr lang="en-US" sz="2700" kern="1200"/>
        </a:p>
      </dsp:txBody>
      <dsp:txXfrm>
        <a:off x="3972990" y="1904410"/>
        <a:ext cx="3485047" cy="311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15911C-9787-4C9A-8B5F-C8E2EB87F685}">
      <dsp:nvSpPr>
        <dsp:cNvPr id="0" name=""/>
        <dsp:cNvSpPr/>
      </dsp:nvSpPr>
      <dsp:spPr>
        <a:xfrm>
          <a:off x="0" y="125476"/>
          <a:ext cx="7060095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in chemioterapia</a:t>
          </a:r>
          <a:endParaRPr lang="en-US" sz="1800" kern="1200"/>
        </a:p>
      </dsp:txBody>
      <dsp:txXfrm>
        <a:off x="34906" y="160382"/>
        <a:ext cx="6990283" cy="645240"/>
      </dsp:txXfrm>
    </dsp:sp>
    <dsp:sp modelId="{DDF6896B-808F-48F1-8548-D10424405C7E}">
      <dsp:nvSpPr>
        <dsp:cNvPr id="0" name=""/>
        <dsp:cNvSpPr/>
      </dsp:nvSpPr>
      <dsp:spPr>
        <a:xfrm>
          <a:off x="0" y="892369"/>
          <a:ext cx="7060095" cy="715052"/>
        </a:xfrm>
        <a:prstGeom prst="roundRect">
          <a:avLst/>
        </a:prstGeom>
        <a:solidFill>
          <a:schemeClr val="accent5">
            <a:hueOff val="392797"/>
            <a:satOff val="-1878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sottoposte ad interventi chirurgici complessi</a:t>
          </a:r>
          <a:endParaRPr lang="en-US" sz="1800" kern="1200"/>
        </a:p>
      </dsp:txBody>
      <dsp:txXfrm>
        <a:off x="34906" y="927275"/>
        <a:ext cx="6990283" cy="645240"/>
      </dsp:txXfrm>
    </dsp:sp>
    <dsp:sp modelId="{3E72D9C2-5843-4CE2-BD97-9C9C93EA4106}">
      <dsp:nvSpPr>
        <dsp:cNvPr id="0" name=""/>
        <dsp:cNvSpPr/>
      </dsp:nvSpPr>
      <dsp:spPr>
        <a:xfrm>
          <a:off x="0" y="1659262"/>
          <a:ext cx="7060095" cy="715052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Persone dializzate o affette da patologie renali croniche in stadio avanzato</a:t>
          </a:r>
          <a:endParaRPr lang="en-US" sz="1800" kern="1200" dirty="0"/>
        </a:p>
      </dsp:txBody>
      <dsp:txXfrm>
        <a:off x="34906" y="1694168"/>
        <a:ext cx="6990283" cy="645240"/>
      </dsp:txXfrm>
    </dsp:sp>
    <dsp:sp modelId="{7D204B3C-B1C7-4495-BB84-31370500F2FD}">
      <dsp:nvSpPr>
        <dsp:cNvPr id="0" name=""/>
        <dsp:cNvSpPr/>
      </dsp:nvSpPr>
      <dsp:spPr>
        <a:xfrm>
          <a:off x="0" y="2426155"/>
          <a:ext cx="7060095" cy="715052"/>
        </a:xfrm>
        <a:prstGeom prst="roundRect">
          <a:avLst/>
        </a:prstGeom>
        <a:solidFill>
          <a:schemeClr val="accent5">
            <a:hueOff val="1178392"/>
            <a:satOff val="-5635"/>
            <a:lumOff val="6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in terapia con agenti immunosoppressori</a:t>
          </a:r>
          <a:endParaRPr lang="en-US" sz="1800" kern="1200"/>
        </a:p>
      </dsp:txBody>
      <dsp:txXfrm>
        <a:off x="34906" y="2461061"/>
        <a:ext cx="6990283" cy="645240"/>
      </dsp:txXfrm>
    </dsp:sp>
    <dsp:sp modelId="{29317995-67E0-4413-913F-D9A7B3B106AE}">
      <dsp:nvSpPr>
        <dsp:cNvPr id="0" name=""/>
        <dsp:cNvSpPr/>
      </dsp:nvSpPr>
      <dsp:spPr>
        <a:xfrm>
          <a:off x="0" y="3193047"/>
          <a:ext cx="7060095" cy="715052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trapiantate</a:t>
          </a:r>
          <a:endParaRPr lang="en-US" sz="1800" kern="1200"/>
        </a:p>
      </dsp:txBody>
      <dsp:txXfrm>
        <a:off x="34906" y="3227953"/>
        <a:ext cx="6990283" cy="645240"/>
      </dsp:txXfrm>
    </dsp:sp>
    <dsp:sp modelId="{9E95B4D2-E12A-49C7-94C9-858D1F147DB8}">
      <dsp:nvSpPr>
        <dsp:cNvPr id="0" name=""/>
        <dsp:cNvSpPr/>
      </dsp:nvSpPr>
      <dsp:spPr>
        <a:xfrm>
          <a:off x="0" y="3959940"/>
          <a:ext cx="7060095" cy="715052"/>
        </a:xfrm>
        <a:prstGeom prst="roundRect">
          <a:avLst/>
        </a:prstGeom>
        <a:solidFill>
          <a:schemeClr val="accent5">
            <a:hueOff val="1963986"/>
            <a:satOff val="-9392"/>
            <a:lumOff val="1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Bambini o anziani</a:t>
          </a:r>
          <a:endParaRPr lang="en-US" sz="1800" kern="1200"/>
        </a:p>
      </dsp:txBody>
      <dsp:txXfrm>
        <a:off x="34906" y="3994846"/>
        <a:ext cx="6990283" cy="645240"/>
      </dsp:txXfrm>
    </dsp:sp>
    <dsp:sp modelId="{6A0A869D-60A8-4DB5-9BDA-26DD35777733}">
      <dsp:nvSpPr>
        <dsp:cNvPr id="0" name=""/>
        <dsp:cNvSpPr/>
      </dsp:nvSpPr>
      <dsp:spPr>
        <a:xfrm>
          <a:off x="0" y="4726833"/>
          <a:ext cx="7060095" cy="715052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Persone ricoverate</a:t>
          </a:r>
          <a:endParaRPr lang="en-US" sz="1800" kern="1200"/>
        </a:p>
      </dsp:txBody>
      <dsp:txXfrm>
        <a:off x="34906" y="4761739"/>
        <a:ext cx="6990283" cy="64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A2FA0-EBCA-4333-B91C-1E9EDEA0C89C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3BCDA-3CFA-4384-9C29-34F8816C387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303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3BCDA-3CFA-4384-9C29-34F8816C387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0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5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3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5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1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18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12/14/2024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8" name="Picture 3" descr="Primo piano di blister di pillole non aperti">
            <a:extLst>
              <a:ext uri="{FF2B5EF4-FFF2-40B4-BE49-F238E27FC236}">
                <a16:creationId xmlns:a16="http://schemas.microsoft.com/office/drawing/2014/main" id="{A735FDF5-9FCE-FBE6-890E-545434A090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60" b="1118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107303E2-7D44-46E4-A0D5-73DF9974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172075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22AF24B-DF9B-4580-9019-8FABD7AC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8875" y="1255390"/>
            <a:ext cx="4008678" cy="4034028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5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14E6672-D9A3-4574-B870-1513006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29740" y="720056"/>
            <a:ext cx="3094425" cy="3113994"/>
          </a:xfrm>
          <a:prstGeom prst="ellipse">
            <a:avLst/>
          </a:prstGeom>
          <a:gradFill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lumMod val="20000"/>
                  <a:lumOff val="80000"/>
                  <a:alpha val="69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65C201E-3ED1-3BE9-813A-81CA31814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410" y="728905"/>
            <a:ext cx="4396540" cy="3184274"/>
          </a:xfrm>
        </p:spPr>
        <p:txBody>
          <a:bodyPr>
            <a:normAutofit/>
          </a:bodyPr>
          <a:lstStyle/>
          <a:p>
            <a:r>
              <a:rPr lang="it-IT" sz="4400" b="1" dirty="0">
                <a:solidFill>
                  <a:srgbClr val="FFFFFF"/>
                </a:solidFill>
              </a:rPr>
              <a:t>La resistenza agli antibiotici e i Super Batteri</a:t>
            </a:r>
            <a:br>
              <a:rPr lang="it-IT" sz="4600" dirty="0">
                <a:solidFill>
                  <a:srgbClr val="FFFFFF"/>
                </a:solidFill>
              </a:rPr>
            </a:br>
            <a:endParaRPr lang="it-IT" sz="4600" dirty="0">
              <a:solidFill>
                <a:srgbClr val="FFFFFF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F6EB12A-AE60-1E4B-AA4B-821266ED7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410" y="4072044"/>
            <a:ext cx="4396540" cy="1495379"/>
          </a:xfrm>
        </p:spPr>
        <p:txBody>
          <a:bodyPr>
            <a:noAutofit/>
          </a:bodyPr>
          <a:lstStyle/>
          <a:p>
            <a:r>
              <a:rPr lang="it-IT" b="1" dirty="0">
                <a:solidFill>
                  <a:srgbClr val="FFFFFF"/>
                </a:solidFill>
                <a:latin typeface="+mj-lt"/>
                <a:cs typeface="Angsana New" panose="02020603050405020304" pitchFamily="18" charset="-34"/>
              </a:rPr>
              <a:t>Come si sviluppano i batteri resistenti e il loro impatto globale</a:t>
            </a:r>
          </a:p>
        </p:txBody>
      </p:sp>
    </p:spTree>
    <p:extLst>
      <p:ext uri="{BB962C8B-B14F-4D97-AF65-F5344CB8AC3E}">
        <p14:creationId xmlns:p14="http://schemas.microsoft.com/office/powerpoint/2010/main" val="379990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27A0DA-F705-CEEE-7655-9084AF50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3200400" cy="5567363"/>
          </a:xfrm>
        </p:spPr>
        <p:txBody>
          <a:bodyPr anchor="ctr">
            <a:normAutofit/>
          </a:bodyPr>
          <a:lstStyle/>
          <a:p>
            <a:pPr algn="ctr"/>
            <a:r>
              <a:rPr lang="it-IT" sz="4400" b="1" dirty="0">
                <a:solidFill>
                  <a:schemeClr val="accent2"/>
                </a:solidFill>
              </a:rPr>
              <a:t>Gli antibiotici:  Cosa sono?</a:t>
            </a:r>
            <a:br>
              <a:rPr lang="it-IT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203DCDE-43FA-28ED-AA20-8C6D0D4A9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42488"/>
              </p:ext>
            </p:extLst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37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62D3B-98EB-2C9C-E999-536AD26C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>
                <a:solidFill>
                  <a:schemeClr val="accent2"/>
                </a:solidFill>
              </a:rPr>
              <a:t>Antibiotici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DED8B6-29F7-CBF6-E478-765610C10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38" y="1828462"/>
            <a:ext cx="11332723" cy="3998306"/>
          </a:xfrm>
        </p:spPr>
        <p:txBody>
          <a:bodyPr>
            <a:normAutofit fontScale="77500" lnSpcReduction="20000"/>
          </a:bodyPr>
          <a:lstStyle/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Penicilline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indebolisce la parete batterica sino alla morte del microorganismo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Cefalosporine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ampio spettro, simili alle penicilline, inibiscono la sintesi della parete cellulare batterica. 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Carbapenemi: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ampio spettro, interferiscono con la sintesi della parete batterica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 err="1">
                <a:solidFill>
                  <a:schemeClr val="tx1">
                    <a:alpha val="70000"/>
                  </a:schemeClr>
                </a:solidFill>
              </a:rPr>
              <a:t>Aminoglicosidici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proteica legandosi ai ribosomi batterici.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Tetracicline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: Inibiscono la crescita batterica bloccando la sintesi proteica.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Macrolidi: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proteica agendo sui ribosomi batterici.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Fluorochinoloni: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Bloccano la replicazione del DNA batterico</a:t>
            </a:r>
          </a:p>
          <a:p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•	</a:t>
            </a:r>
            <a:r>
              <a:rPr lang="it-IT" b="1" dirty="0">
                <a:solidFill>
                  <a:schemeClr val="tx1">
                    <a:alpha val="70000"/>
                  </a:schemeClr>
                </a:solidFill>
              </a:rPr>
              <a:t>Sulfamidici: </a:t>
            </a:r>
            <a:r>
              <a:rPr lang="it-IT" dirty="0">
                <a:solidFill>
                  <a:schemeClr val="tx1">
                    <a:alpha val="70000"/>
                  </a:schemeClr>
                </a:solidFill>
              </a:rPr>
              <a:t>Inibiscono la sintesi dell'acido folico, essenziale per il metabolismo batterico.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4135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2EE8BE-ECDE-CF57-182B-E1447886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2952750" cy="5567363"/>
          </a:xfrm>
        </p:spPr>
        <p:txBody>
          <a:bodyPr anchor="ctr">
            <a:normAutofit/>
          </a:bodyPr>
          <a:lstStyle/>
          <a:p>
            <a:pPr algn="ctr"/>
            <a:r>
              <a:rPr lang="it-IT" sz="4400" b="1" dirty="0">
                <a:solidFill>
                  <a:schemeClr val="accent2"/>
                </a:solidFill>
              </a:rPr>
              <a:t>Come si sviluppa la resistenza</a:t>
            </a:r>
            <a:br>
              <a:rPr lang="it-IT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it-IT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CB981761-6585-8939-6A1A-7C2822B3D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259537"/>
              </p:ext>
            </p:extLst>
          </p:nvPr>
        </p:nvGraphicFramePr>
        <p:xfrm>
          <a:off x="4124326" y="609600"/>
          <a:ext cx="7458074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7537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B0E521E-8528-4E92-8B8C-67ED5C5B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097499C-1674-4A33-BAFD-70C190D38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437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BF7922-67A7-1FFD-7C30-5C7BCBB8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0158"/>
          <a:stretch/>
        </p:blipFill>
        <p:spPr>
          <a:xfrm>
            <a:off x="6485" y="492125"/>
            <a:ext cx="12179030" cy="590867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637B62-3CBA-1D48-DDC7-DE22DE125728}"/>
              </a:ext>
            </a:extLst>
          </p:cNvPr>
          <p:cNvSpPr txBox="1"/>
          <p:nvPr/>
        </p:nvSpPr>
        <p:spPr>
          <a:xfrm>
            <a:off x="8790967" y="6475511"/>
            <a:ext cx="3394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/>
              <a:t>Fonte immagine: Melissa </a:t>
            </a:r>
            <a:r>
              <a:rPr lang="it-IT" sz="1400" dirty="0" err="1"/>
              <a:t>Brower</a:t>
            </a:r>
            <a:r>
              <a:rPr lang="it-IT" sz="1400" dirty="0"/>
              <a:t>, CDC</a:t>
            </a:r>
          </a:p>
        </p:txBody>
      </p:sp>
    </p:spTree>
    <p:extLst>
      <p:ext uri="{BB962C8B-B14F-4D97-AF65-F5344CB8AC3E}">
        <p14:creationId xmlns:p14="http://schemas.microsoft.com/office/powerpoint/2010/main" val="419960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ame 55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3B053D1-990E-2C2A-E3BB-EF40BA16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74" y="814860"/>
            <a:ext cx="6746902" cy="599760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it-IT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it-IT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it-IT" sz="40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br>
              <a:rPr lang="it-IT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r>
              <a:rPr lang="it-IT" sz="4400" b="1" dirty="0">
                <a:solidFill>
                  <a:schemeClr val="accent2"/>
                </a:solidFill>
              </a:rPr>
              <a:t>Esempi di super batteri</a:t>
            </a:r>
            <a:endParaRPr lang="it-IT" sz="4400" dirty="0">
              <a:solidFill>
                <a:schemeClr val="accent2"/>
              </a:solidFill>
            </a:endParaRPr>
          </a:p>
        </p:txBody>
      </p:sp>
      <p:sp>
        <p:nvSpPr>
          <p:cNvPr id="49" name="Segnaposto contenuto 2">
            <a:extLst>
              <a:ext uri="{FF2B5EF4-FFF2-40B4-BE49-F238E27FC236}">
                <a16:creationId xmlns:a16="http://schemas.microsoft.com/office/drawing/2014/main" id="{1010B893-B214-E83F-AA5B-06EA7844D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574" y="1243170"/>
            <a:ext cx="6260376" cy="57721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tx2">
                  <a:alpha val="60000"/>
                </a:schemeClr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Staphylococcus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aureus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meticillino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 resistente (MRSA): 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lo S. </a:t>
            </a:r>
            <a:r>
              <a:rPr lang="it-IT" sz="1600" dirty="0" err="1">
                <a:solidFill>
                  <a:schemeClr val="tx1">
                    <a:alpha val="60000"/>
                  </a:schemeClr>
                </a:solidFill>
              </a:rPr>
              <a:t>aureus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 è uno dei responsabili delle infezioni più diffuse nei paesi industrializzati e uno dei primi batteri resistenti descritti</a:t>
            </a:r>
            <a:endParaRPr lang="it-IT" sz="1600" b="1" dirty="0">
              <a:solidFill>
                <a:schemeClr val="tx1">
                  <a:alpha val="60000"/>
                </a:schemeClr>
              </a:solidFill>
            </a:endParaRP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Klebsiella </a:t>
            </a:r>
            <a:r>
              <a:rPr lang="it-IT" sz="1600" b="1" dirty="0" err="1">
                <a:solidFill>
                  <a:schemeClr val="tx1">
                    <a:alpha val="60000"/>
                  </a:schemeClr>
                </a:solidFill>
              </a:rPr>
              <a:t>pneumoniae</a:t>
            </a: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: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 Resistente ai carbapenemi. Gravi infezioni respiratorie e urinarie. 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Tubercolosi multi-resistente: 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si tratta di batteri in grado di distruggere una grande varietà di penicilline e altri antibiotici come le cefalosporine.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Salmonella 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farmaco resistente: questa forma di infezione causa di norma diarrea, febbre e crampi. La diffusione dell'infezione al circolo ematico è potenzialmente letale.</a:t>
            </a:r>
          </a:p>
          <a:p>
            <a:pPr marL="457200" lvl="1" indent="0" algn="just">
              <a:lnSpc>
                <a:spcPct val="100000"/>
              </a:lnSpc>
              <a:buNone/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In Italia</a:t>
            </a:r>
            <a:r>
              <a:rPr lang="it-IT" sz="1600" dirty="0">
                <a:solidFill>
                  <a:schemeClr val="tx1">
                    <a:alpha val="60000"/>
                  </a:schemeClr>
                </a:solidFill>
              </a:rPr>
              <a:t>, la resistenza agli antibiotici per le specie batteriche sotto sorveglianza, si mantiene tra le più elevate d'Europa </a:t>
            </a:r>
          </a:p>
          <a:p>
            <a:pPr algn="just">
              <a:lnSpc>
                <a:spcPct val="100000"/>
              </a:lnSpc>
            </a:pPr>
            <a:r>
              <a:rPr lang="it-IT" sz="1600" b="1" dirty="0">
                <a:solidFill>
                  <a:schemeClr val="tx1">
                    <a:alpha val="60000"/>
                  </a:schemeClr>
                </a:solidFill>
              </a:rPr>
              <a:t>Piano nazionale di contrasto all’antimicrobico-resistenza (PNCAR) 2017-2020.</a:t>
            </a:r>
          </a:p>
        </p:txBody>
      </p:sp>
      <p:pic>
        <p:nvPicPr>
          <p:cNvPr id="48" name="Picture 4" descr="Rendering 3D di cellule virali">
            <a:extLst>
              <a:ext uri="{FF2B5EF4-FFF2-40B4-BE49-F238E27FC236}">
                <a16:creationId xmlns:a16="http://schemas.microsoft.com/office/drawing/2014/main" id="{0FE19908-8D81-BF90-A8BD-FE5DE919A3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01" r="40582"/>
          <a:stretch/>
        </p:blipFill>
        <p:spPr>
          <a:xfrm>
            <a:off x="7236477" y="488577"/>
            <a:ext cx="4465948" cy="58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4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DE2998D-D940-9B26-DDDB-B9FE5F440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44" y="491875"/>
            <a:ext cx="9600750" cy="5874249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30C5AFC-506E-EBA5-184E-B0464A00A547}"/>
              </a:ext>
            </a:extLst>
          </p:cNvPr>
          <p:cNvSpPr/>
          <p:nvPr/>
        </p:nvSpPr>
        <p:spPr>
          <a:xfrm>
            <a:off x="2543175" y="491875"/>
            <a:ext cx="628650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0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61DF3E2F-0A88-4C55-8678-0764BF73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7FD26C-E109-4C1C-A68F-0072CE594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486384"/>
            <a:ext cx="4426086" cy="5875505"/>
          </a:xfrm>
        </p:spPr>
        <p:txBody>
          <a:bodyPr anchor="ctr">
            <a:normAutofit/>
          </a:bodyPr>
          <a:lstStyle/>
          <a:p>
            <a:pPr marL="457200" marR="0" lvl="0" indent="-22860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r>
              <a:rPr lang="it-IT" sz="3100" b="1" dirty="0">
                <a:solidFill>
                  <a:schemeClr val="accent2"/>
                </a:solidFill>
              </a:rPr>
              <a:t>Le infezioni da batteri antibiotico resistenti possono colpire chiunque, ma esistono categorie a maggior rischio</a:t>
            </a:r>
            <a:br>
              <a:rPr kumimoji="0" lang="it-IT" sz="28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lang="it-IT" sz="28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B81DEE13-CC55-6773-F6AE-CAEFF30E7B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837425"/>
              </p:ext>
            </p:extLst>
          </p:nvPr>
        </p:nvGraphicFramePr>
        <p:xfrm>
          <a:off x="4645523" y="640454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79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E06833-B59C-442F-9A6A-F8F55936D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554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FA2016CF-2F24-4AE4-8A87-D9B6A3DE3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C7AB70A-2190-88B7-56B9-15247AD5CB84}"/>
              </a:ext>
            </a:extLst>
          </p:cNvPr>
          <p:cNvSpPr txBox="1"/>
          <p:nvPr/>
        </p:nvSpPr>
        <p:spPr>
          <a:xfrm>
            <a:off x="485775" y="880845"/>
            <a:ext cx="11220450" cy="1016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chemeClr val="accent2"/>
                </a:solidFill>
                <a:latin typeface="+mj-lt"/>
                <a:cs typeface="Angsana New" panose="02020603050405020304" pitchFamily="18" charset="-34"/>
              </a:rPr>
              <a:t>Impatti</a:t>
            </a:r>
            <a:r>
              <a:rPr lang="en-US" sz="4400" b="1" dirty="0">
                <a:solidFill>
                  <a:schemeClr val="accent2"/>
                </a:solidFill>
                <a:latin typeface="+mj-lt"/>
                <a:cs typeface="Angsana New" panose="02020603050405020304" pitchFamily="18" charset="-34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+mj-lt"/>
                <a:cs typeface="Angsana New" panose="02020603050405020304" pitchFamily="18" charset="-34"/>
              </a:rPr>
              <a:t>globali</a:t>
            </a:r>
            <a:endParaRPr lang="en-US" sz="4400" b="1" dirty="0">
              <a:solidFill>
                <a:schemeClr val="accent2"/>
              </a:solidFill>
              <a:latin typeface="+mj-lt"/>
              <a:cs typeface="Angsana New" panose="02020603050405020304" pitchFamily="18" charset="-34"/>
            </a:endParaRPr>
          </a:p>
        </p:txBody>
      </p:sp>
      <p:pic>
        <p:nvPicPr>
          <p:cNvPr id="2" name="Immagine 1" descr="Immagine che contiene testo, schermata, Carattere, violetto&#10;&#10;Descrizione generata automaticamente">
            <a:extLst>
              <a:ext uri="{FF2B5EF4-FFF2-40B4-BE49-F238E27FC236}">
                <a16:creationId xmlns:a16="http://schemas.microsoft.com/office/drawing/2014/main" id="{7581967D-7BF3-208A-9D3E-49853BFE6E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632331" y="2538921"/>
            <a:ext cx="10927337" cy="31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722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440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Aptos</vt:lpstr>
      <vt:lpstr>Arial</vt:lpstr>
      <vt:lpstr>Avenir Next LT Pro</vt:lpstr>
      <vt:lpstr>Sabon Next LT</vt:lpstr>
      <vt:lpstr>Wingdings</vt:lpstr>
      <vt:lpstr>LuminousVTI</vt:lpstr>
      <vt:lpstr>La resistenza agli antibiotici e i Super Batteri </vt:lpstr>
      <vt:lpstr>Gli antibiotici:  Cosa sono? </vt:lpstr>
      <vt:lpstr>Antibiotici</vt:lpstr>
      <vt:lpstr>Come si sviluppa la resistenza </vt:lpstr>
      <vt:lpstr>Presentazione standard di PowerPoint</vt:lpstr>
      <vt:lpstr>    Esempi di super batteri</vt:lpstr>
      <vt:lpstr>Presentazione standard di PowerPoint</vt:lpstr>
      <vt:lpstr> Le infezioni da batteri antibiotico resistenti possono colpire chiunque, ma esistono categorie a maggior rischio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Nadia Mollichelli</dc:creator>
  <cp:lastModifiedBy>Mauro Francesco Gagliardi</cp:lastModifiedBy>
  <cp:revision>14</cp:revision>
  <dcterms:created xsi:type="dcterms:W3CDTF">2024-12-13T18:17:41Z</dcterms:created>
  <dcterms:modified xsi:type="dcterms:W3CDTF">2024-12-14T16:50:21Z</dcterms:modified>
</cp:coreProperties>
</file>