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3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4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871202-EE38-493C-8F49-F7560EC3844A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40ADCB3-F6AD-451A-A9FB-A971C0FE6370}">
      <dgm:prSet/>
      <dgm:spPr/>
      <dgm:t>
        <a:bodyPr/>
        <a:lstStyle/>
        <a:p>
          <a:r>
            <a:rPr lang="it-IT"/>
            <a:t>Villaggio di Ujjain (India) con servizi igienici scarsi.</a:t>
          </a:r>
          <a:endParaRPr lang="en-US"/>
        </a:p>
      </dgm:t>
    </dgm:pt>
    <dgm:pt modelId="{EBE2FF7B-7761-4F13-8D87-5977C6B2F2AA}" type="parTrans" cxnId="{8C7839EC-C6D1-4A58-9273-D6F37673721E}">
      <dgm:prSet/>
      <dgm:spPr/>
      <dgm:t>
        <a:bodyPr/>
        <a:lstStyle/>
        <a:p>
          <a:endParaRPr lang="en-US"/>
        </a:p>
      </dgm:t>
    </dgm:pt>
    <dgm:pt modelId="{673F5F65-F4CB-4DB2-A62B-0EB0D64AE7CB}" type="sibTrans" cxnId="{8C7839EC-C6D1-4A58-9273-D6F37673721E}">
      <dgm:prSet/>
      <dgm:spPr/>
      <dgm:t>
        <a:bodyPr/>
        <a:lstStyle/>
        <a:p>
          <a:endParaRPr lang="en-US"/>
        </a:p>
      </dgm:t>
    </dgm:pt>
    <dgm:pt modelId="{F5EBA629-4E2E-41A2-AF77-6A16371C1700}">
      <dgm:prSet/>
      <dgm:spPr/>
      <dgm:t>
        <a:bodyPr/>
        <a:lstStyle/>
        <a:p>
          <a:r>
            <a:rPr lang="it-IT"/>
            <a:t>Sono stati scelti bambini di 1-3 anni (settembre 2014) con il consenso dei genitori.</a:t>
          </a:r>
          <a:endParaRPr lang="en-US"/>
        </a:p>
      </dgm:t>
    </dgm:pt>
    <dgm:pt modelId="{35174270-1905-4D06-BB9B-2F2330CF94C4}" type="parTrans" cxnId="{1C1C479F-9494-4961-8B7F-3A928CA1FF0B}">
      <dgm:prSet/>
      <dgm:spPr/>
      <dgm:t>
        <a:bodyPr/>
        <a:lstStyle/>
        <a:p>
          <a:endParaRPr lang="en-US"/>
        </a:p>
      </dgm:t>
    </dgm:pt>
    <dgm:pt modelId="{42872FA7-9596-419F-AFCE-C1BA0439ACFD}" type="sibTrans" cxnId="{1C1C479F-9494-4961-8B7F-3A928CA1FF0B}">
      <dgm:prSet/>
      <dgm:spPr/>
      <dgm:t>
        <a:bodyPr/>
        <a:lstStyle/>
        <a:p>
          <a:endParaRPr lang="en-US"/>
        </a:p>
      </dgm:t>
    </dgm:pt>
    <dgm:pt modelId="{31235714-5297-49FA-AF1F-215827A5C10B}">
      <dgm:prSet/>
      <dgm:spPr/>
      <dgm:t>
        <a:bodyPr/>
        <a:lstStyle/>
        <a:p>
          <a:r>
            <a:rPr lang="it-IT"/>
            <a:t>Ricercatori hanno visitato le case e raccolto dati base delle famiglie.</a:t>
          </a:r>
          <a:endParaRPr lang="en-US"/>
        </a:p>
      </dgm:t>
    </dgm:pt>
    <dgm:pt modelId="{DE3DD390-17A1-4A66-BAE5-349E78CCE85B}" type="parTrans" cxnId="{2CEDD764-4E08-4197-8258-DC816799C174}">
      <dgm:prSet/>
      <dgm:spPr/>
      <dgm:t>
        <a:bodyPr/>
        <a:lstStyle/>
        <a:p>
          <a:endParaRPr lang="en-US"/>
        </a:p>
      </dgm:t>
    </dgm:pt>
    <dgm:pt modelId="{A064729F-3035-49DC-98AE-DB072AFACD15}" type="sibTrans" cxnId="{2CEDD764-4E08-4197-8258-DC816799C174}">
      <dgm:prSet/>
      <dgm:spPr/>
      <dgm:t>
        <a:bodyPr/>
        <a:lstStyle/>
        <a:p>
          <a:endParaRPr lang="en-US"/>
        </a:p>
      </dgm:t>
    </dgm:pt>
    <dgm:pt modelId="{0909655E-A71E-4666-8DC4-04871E7116B2}">
      <dgm:prSet/>
      <dgm:spPr/>
      <dgm:t>
        <a:bodyPr/>
        <a:lstStyle/>
        <a:p>
          <a:r>
            <a:rPr lang="it-IT"/>
            <a:t>Campioni prelevati: feci dei bambini, acqua potabile di casa, due fonti d'acqua comuni e acque reflue.</a:t>
          </a:r>
          <a:endParaRPr lang="en-US"/>
        </a:p>
      </dgm:t>
    </dgm:pt>
    <dgm:pt modelId="{8D8CC8DB-4088-4D76-A421-3D169767B3B4}" type="parTrans" cxnId="{C124404D-B66E-484F-964B-6FA47B55F133}">
      <dgm:prSet/>
      <dgm:spPr/>
      <dgm:t>
        <a:bodyPr/>
        <a:lstStyle/>
        <a:p>
          <a:endParaRPr lang="en-US"/>
        </a:p>
      </dgm:t>
    </dgm:pt>
    <dgm:pt modelId="{46E55CB5-DB88-4BFB-9748-BC7E50D097F3}" type="sibTrans" cxnId="{C124404D-B66E-484F-964B-6FA47B55F133}">
      <dgm:prSet/>
      <dgm:spPr/>
      <dgm:t>
        <a:bodyPr/>
        <a:lstStyle/>
        <a:p>
          <a:endParaRPr lang="en-US"/>
        </a:p>
      </dgm:t>
    </dgm:pt>
    <dgm:pt modelId="{9074A871-C77D-4AB9-8AA6-5E207DFA5F3F}">
      <dgm:prSet/>
      <dgm:spPr/>
      <dgm:t>
        <a:bodyPr/>
        <a:lstStyle/>
        <a:p>
          <a:r>
            <a:rPr lang="it-IT"/>
            <a:t>Campioni di animali vicini ai bimbi (mucche, polli, cani, capre, cavalli) per approccio One Health.</a:t>
          </a:r>
          <a:endParaRPr lang="en-US"/>
        </a:p>
      </dgm:t>
    </dgm:pt>
    <dgm:pt modelId="{BF839D4E-F7D9-4672-BA67-8ED1D9308D34}" type="parTrans" cxnId="{CCFAF1F8-A318-4D74-9ADD-1CC9F33B6A7F}">
      <dgm:prSet/>
      <dgm:spPr/>
      <dgm:t>
        <a:bodyPr/>
        <a:lstStyle/>
        <a:p>
          <a:endParaRPr lang="en-US"/>
        </a:p>
      </dgm:t>
    </dgm:pt>
    <dgm:pt modelId="{170ED3C8-9402-4DEF-9A08-3C697DAD4849}" type="sibTrans" cxnId="{CCFAF1F8-A318-4D74-9ADD-1CC9F33B6A7F}">
      <dgm:prSet/>
      <dgm:spPr/>
      <dgm:t>
        <a:bodyPr/>
        <a:lstStyle/>
        <a:p>
          <a:endParaRPr lang="en-US"/>
        </a:p>
      </dgm:t>
    </dgm:pt>
    <dgm:pt modelId="{595804F4-F08F-4438-BFE6-42656F52C9A6}">
      <dgm:prSet/>
      <dgm:spPr/>
      <dgm:t>
        <a:bodyPr/>
        <a:lstStyle/>
        <a:p>
          <a:r>
            <a:rPr lang="it-IT"/>
            <a:t>Tutti i campioni sono stati portati al laboratorio R.D. Gardi entro 5 ore.</a:t>
          </a:r>
          <a:endParaRPr lang="en-US"/>
        </a:p>
      </dgm:t>
    </dgm:pt>
    <dgm:pt modelId="{2343909D-2081-4E98-93F0-D414EB3E98EF}" type="parTrans" cxnId="{FC43C211-BB48-4C67-9E65-0C80D054C1FA}">
      <dgm:prSet/>
      <dgm:spPr/>
      <dgm:t>
        <a:bodyPr/>
        <a:lstStyle/>
        <a:p>
          <a:endParaRPr lang="en-US"/>
        </a:p>
      </dgm:t>
    </dgm:pt>
    <dgm:pt modelId="{F058F8BC-3315-469F-B18A-04847680808D}" type="sibTrans" cxnId="{FC43C211-BB48-4C67-9E65-0C80D054C1FA}">
      <dgm:prSet/>
      <dgm:spPr/>
      <dgm:t>
        <a:bodyPr/>
        <a:lstStyle/>
        <a:p>
          <a:endParaRPr lang="en-US"/>
        </a:p>
      </dgm:t>
    </dgm:pt>
    <dgm:pt modelId="{AABB136F-0F71-4580-A578-E976B7183F8B}" type="pres">
      <dgm:prSet presAssocID="{1A871202-EE38-493C-8F49-F7560EC3844A}" presName="vert0" presStyleCnt="0">
        <dgm:presLayoutVars>
          <dgm:dir/>
          <dgm:animOne val="branch"/>
          <dgm:animLvl val="lvl"/>
        </dgm:presLayoutVars>
      </dgm:prSet>
      <dgm:spPr/>
    </dgm:pt>
    <dgm:pt modelId="{395441E0-CAF9-4B30-AF4B-D6EF0335776D}" type="pres">
      <dgm:prSet presAssocID="{940ADCB3-F6AD-451A-A9FB-A971C0FE6370}" presName="thickLine" presStyleLbl="alignNode1" presStyleIdx="0" presStyleCnt="6"/>
      <dgm:spPr/>
    </dgm:pt>
    <dgm:pt modelId="{0F33569F-AE36-4C2D-AD3C-9E4DF9FA4CB8}" type="pres">
      <dgm:prSet presAssocID="{940ADCB3-F6AD-451A-A9FB-A971C0FE6370}" presName="horz1" presStyleCnt="0"/>
      <dgm:spPr/>
    </dgm:pt>
    <dgm:pt modelId="{E6A4A297-2EB4-46B1-9620-8C802409FD5D}" type="pres">
      <dgm:prSet presAssocID="{940ADCB3-F6AD-451A-A9FB-A971C0FE6370}" presName="tx1" presStyleLbl="revTx" presStyleIdx="0" presStyleCnt="6"/>
      <dgm:spPr/>
    </dgm:pt>
    <dgm:pt modelId="{07A3B16C-61BD-42AD-9778-486C9753081E}" type="pres">
      <dgm:prSet presAssocID="{940ADCB3-F6AD-451A-A9FB-A971C0FE6370}" presName="vert1" presStyleCnt="0"/>
      <dgm:spPr/>
    </dgm:pt>
    <dgm:pt modelId="{4C2D3D63-88C2-43A2-AE24-311DF5093651}" type="pres">
      <dgm:prSet presAssocID="{F5EBA629-4E2E-41A2-AF77-6A16371C1700}" presName="thickLine" presStyleLbl="alignNode1" presStyleIdx="1" presStyleCnt="6"/>
      <dgm:spPr/>
    </dgm:pt>
    <dgm:pt modelId="{645F9255-A566-458B-8841-63E7EB59C8AE}" type="pres">
      <dgm:prSet presAssocID="{F5EBA629-4E2E-41A2-AF77-6A16371C1700}" presName="horz1" presStyleCnt="0"/>
      <dgm:spPr/>
    </dgm:pt>
    <dgm:pt modelId="{E1365A10-2117-4256-9128-C864111CFF99}" type="pres">
      <dgm:prSet presAssocID="{F5EBA629-4E2E-41A2-AF77-6A16371C1700}" presName="tx1" presStyleLbl="revTx" presStyleIdx="1" presStyleCnt="6"/>
      <dgm:spPr/>
    </dgm:pt>
    <dgm:pt modelId="{6E45E386-040D-4482-8254-FEB9BF172E53}" type="pres">
      <dgm:prSet presAssocID="{F5EBA629-4E2E-41A2-AF77-6A16371C1700}" presName="vert1" presStyleCnt="0"/>
      <dgm:spPr/>
    </dgm:pt>
    <dgm:pt modelId="{27A04BEA-C21F-4A6C-8057-1766F221230C}" type="pres">
      <dgm:prSet presAssocID="{31235714-5297-49FA-AF1F-215827A5C10B}" presName="thickLine" presStyleLbl="alignNode1" presStyleIdx="2" presStyleCnt="6"/>
      <dgm:spPr/>
    </dgm:pt>
    <dgm:pt modelId="{E4900F32-90C5-4242-84CA-2F9A8499DEDF}" type="pres">
      <dgm:prSet presAssocID="{31235714-5297-49FA-AF1F-215827A5C10B}" presName="horz1" presStyleCnt="0"/>
      <dgm:spPr/>
    </dgm:pt>
    <dgm:pt modelId="{87FCCA20-BEC4-48FA-ABB4-5D4B44343EB3}" type="pres">
      <dgm:prSet presAssocID="{31235714-5297-49FA-AF1F-215827A5C10B}" presName="tx1" presStyleLbl="revTx" presStyleIdx="2" presStyleCnt="6"/>
      <dgm:spPr/>
    </dgm:pt>
    <dgm:pt modelId="{6522ED5C-B1F2-41F5-8ADE-88FE28F4FA52}" type="pres">
      <dgm:prSet presAssocID="{31235714-5297-49FA-AF1F-215827A5C10B}" presName="vert1" presStyleCnt="0"/>
      <dgm:spPr/>
    </dgm:pt>
    <dgm:pt modelId="{98FC234B-FF41-45FD-94C4-D913C4CCB3DB}" type="pres">
      <dgm:prSet presAssocID="{0909655E-A71E-4666-8DC4-04871E7116B2}" presName="thickLine" presStyleLbl="alignNode1" presStyleIdx="3" presStyleCnt="6"/>
      <dgm:spPr/>
    </dgm:pt>
    <dgm:pt modelId="{73654786-C485-4D98-AA92-CB24684B7155}" type="pres">
      <dgm:prSet presAssocID="{0909655E-A71E-4666-8DC4-04871E7116B2}" presName="horz1" presStyleCnt="0"/>
      <dgm:spPr/>
    </dgm:pt>
    <dgm:pt modelId="{49B7B501-9012-4137-BDEC-5F1901681734}" type="pres">
      <dgm:prSet presAssocID="{0909655E-A71E-4666-8DC4-04871E7116B2}" presName="tx1" presStyleLbl="revTx" presStyleIdx="3" presStyleCnt="6"/>
      <dgm:spPr/>
    </dgm:pt>
    <dgm:pt modelId="{5B1CD99D-0EC5-475E-A975-81266CB6176F}" type="pres">
      <dgm:prSet presAssocID="{0909655E-A71E-4666-8DC4-04871E7116B2}" presName="vert1" presStyleCnt="0"/>
      <dgm:spPr/>
    </dgm:pt>
    <dgm:pt modelId="{734B584E-FFD3-44E2-947E-60098BA09BC0}" type="pres">
      <dgm:prSet presAssocID="{9074A871-C77D-4AB9-8AA6-5E207DFA5F3F}" presName="thickLine" presStyleLbl="alignNode1" presStyleIdx="4" presStyleCnt="6"/>
      <dgm:spPr/>
    </dgm:pt>
    <dgm:pt modelId="{E90AF57C-B813-40D2-88A3-EA1386555C9A}" type="pres">
      <dgm:prSet presAssocID="{9074A871-C77D-4AB9-8AA6-5E207DFA5F3F}" presName="horz1" presStyleCnt="0"/>
      <dgm:spPr/>
    </dgm:pt>
    <dgm:pt modelId="{CDFA90E1-3709-4146-8800-E3178D9557B6}" type="pres">
      <dgm:prSet presAssocID="{9074A871-C77D-4AB9-8AA6-5E207DFA5F3F}" presName="tx1" presStyleLbl="revTx" presStyleIdx="4" presStyleCnt="6"/>
      <dgm:spPr/>
    </dgm:pt>
    <dgm:pt modelId="{B90A6D21-B3DB-467C-A195-9AB9704966EC}" type="pres">
      <dgm:prSet presAssocID="{9074A871-C77D-4AB9-8AA6-5E207DFA5F3F}" presName="vert1" presStyleCnt="0"/>
      <dgm:spPr/>
    </dgm:pt>
    <dgm:pt modelId="{68849DDF-E7A0-425D-A13B-E8A2677E491E}" type="pres">
      <dgm:prSet presAssocID="{595804F4-F08F-4438-BFE6-42656F52C9A6}" presName="thickLine" presStyleLbl="alignNode1" presStyleIdx="5" presStyleCnt="6"/>
      <dgm:spPr/>
    </dgm:pt>
    <dgm:pt modelId="{30550F72-4266-482C-A2C6-6B0EE183F62F}" type="pres">
      <dgm:prSet presAssocID="{595804F4-F08F-4438-BFE6-42656F52C9A6}" presName="horz1" presStyleCnt="0"/>
      <dgm:spPr/>
    </dgm:pt>
    <dgm:pt modelId="{5451943A-D0BD-4A42-A93F-3B0AB195D6C7}" type="pres">
      <dgm:prSet presAssocID="{595804F4-F08F-4438-BFE6-42656F52C9A6}" presName="tx1" presStyleLbl="revTx" presStyleIdx="5" presStyleCnt="6"/>
      <dgm:spPr/>
    </dgm:pt>
    <dgm:pt modelId="{5A17914E-00E7-4C25-A5D5-97A857AA3DC3}" type="pres">
      <dgm:prSet presAssocID="{595804F4-F08F-4438-BFE6-42656F52C9A6}" presName="vert1" presStyleCnt="0"/>
      <dgm:spPr/>
    </dgm:pt>
  </dgm:ptLst>
  <dgm:cxnLst>
    <dgm:cxn modelId="{FC43C211-BB48-4C67-9E65-0C80D054C1FA}" srcId="{1A871202-EE38-493C-8F49-F7560EC3844A}" destId="{595804F4-F08F-4438-BFE6-42656F52C9A6}" srcOrd="5" destOrd="0" parTransId="{2343909D-2081-4E98-93F0-D414EB3E98EF}" sibTransId="{F058F8BC-3315-469F-B18A-04847680808D}"/>
    <dgm:cxn modelId="{DFAC413E-4921-4328-B31B-063D7F2B887D}" type="presOf" srcId="{595804F4-F08F-4438-BFE6-42656F52C9A6}" destId="{5451943A-D0BD-4A42-A93F-3B0AB195D6C7}" srcOrd="0" destOrd="0" presId="urn:microsoft.com/office/officeart/2008/layout/LinedList"/>
    <dgm:cxn modelId="{2CEDD764-4E08-4197-8258-DC816799C174}" srcId="{1A871202-EE38-493C-8F49-F7560EC3844A}" destId="{31235714-5297-49FA-AF1F-215827A5C10B}" srcOrd="2" destOrd="0" parTransId="{DE3DD390-17A1-4A66-BAE5-349E78CCE85B}" sibTransId="{A064729F-3035-49DC-98AE-DB072AFACD15}"/>
    <dgm:cxn modelId="{C124404D-B66E-484F-964B-6FA47B55F133}" srcId="{1A871202-EE38-493C-8F49-F7560EC3844A}" destId="{0909655E-A71E-4666-8DC4-04871E7116B2}" srcOrd="3" destOrd="0" parTransId="{8D8CC8DB-4088-4D76-A421-3D169767B3B4}" sibTransId="{46E55CB5-DB88-4BFB-9748-BC7E50D097F3}"/>
    <dgm:cxn modelId="{6D5AAE54-9404-442C-A181-0CAF12AE35E9}" type="presOf" srcId="{1A871202-EE38-493C-8F49-F7560EC3844A}" destId="{AABB136F-0F71-4580-A578-E976B7183F8B}" srcOrd="0" destOrd="0" presId="urn:microsoft.com/office/officeart/2008/layout/LinedList"/>
    <dgm:cxn modelId="{E9B72B7B-0C71-45E4-AFDE-9F238BC3B326}" type="presOf" srcId="{9074A871-C77D-4AB9-8AA6-5E207DFA5F3F}" destId="{CDFA90E1-3709-4146-8800-E3178D9557B6}" srcOrd="0" destOrd="0" presId="urn:microsoft.com/office/officeart/2008/layout/LinedList"/>
    <dgm:cxn modelId="{1C1C479F-9494-4961-8B7F-3A928CA1FF0B}" srcId="{1A871202-EE38-493C-8F49-F7560EC3844A}" destId="{F5EBA629-4E2E-41A2-AF77-6A16371C1700}" srcOrd="1" destOrd="0" parTransId="{35174270-1905-4D06-BB9B-2F2330CF94C4}" sibTransId="{42872FA7-9596-419F-AFCE-C1BA0439ACFD}"/>
    <dgm:cxn modelId="{C58125B8-6A91-4BCC-A307-35245DF79B00}" type="presOf" srcId="{940ADCB3-F6AD-451A-A9FB-A971C0FE6370}" destId="{E6A4A297-2EB4-46B1-9620-8C802409FD5D}" srcOrd="0" destOrd="0" presId="urn:microsoft.com/office/officeart/2008/layout/LinedList"/>
    <dgm:cxn modelId="{0F08E5D5-0E07-4238-9A42-33E12DA5B804}" type="presOf" srcId="{0909655E-A71E-4666-8DC4-04871E7116B2}" destId="{49B7B501-9012-4137-BDEC-5F1901681734}" srcOrd="0" destOrd="0" presId="urn:microsoft.com/office/officeart/2008/layout/LinedList"/>
    <dgm:cxn modelId="{8C7839EC-C6D1-4A58-9273-D6F37673721E}" srcId="{1A871202-EE38-493C-8F49-F7560EC3844A}" destId="{940ADCB3-F6AD-451A-A9FB-A971C0FE6370}" srcOrd="0" destOrd="0" parTransId="{EBE2FF7B-7761-4F13-8D87-5977C6B2F2AA}" sibTransId="{673F5F65-F4CB-4DB2-A62B-0EB0D64AE7CB}"/>
    <dgm:cxn modelId="{AD2A3AF2-90F6-4D2A-B1E9-18DC86F44781}" type="presOf" srcId="{F5EBA629-4E2E-41A2-AF77-6A16371C1700}" destId="{E1365A10-2117-4256-9128-C864111CFF99}" srcOrd="0" destOrd="0" presId="urn:microsoft.com/office/officeart/2008/layout/LinedList"/>
    <dgm:cxn modelId="{CCFAF1F8-A318-4D74-9ADD-1CC9F33B6A7F}" srcId="{1A871202-EE38-493C-8F49-F7560EC3844A}" destId="{9074A871-C77D-4AB9-8AA6-5E207DFA5F3F}" srcOrd="4" destOrd="0" parTransId="{BF839D4E-F7D9-4672-BA67-8ED1D9308D34}" sibTransId="{170ED3C8-9402-4DEF-9A08-3C697DAD4849}"/>
    <dgm:cxn modelId="{283F80FC-AC2C-4A76-9A37-3BB05F22F0B8}" type="presOf" srcId="{31235714-5297-49FA-AF1F-215827A5C10B}" destId="{87FCCA20-BEC4-48FA-ABB4-5D4B44343EB3}" srcOrd="0" destOrd="0" presId="urn:microsoft.com/office/officeart/2008/layout/LinedList"/>
    <dgm:cxn modelId="{4DA1B6E0-6F35-4E53-A386-8FE9FBC50CD6}" type="presParOf" srcId="{AABB136F-0F71-4580-A578-E976B7183F8B}" destId="{395441E0-CAF9-4B30-AF4B-D6EF0335776D}" srcOrd="0" destOrd="0" presId="urn:microsoft.com/office/officeart/2008/layout/LinedList"/>
    <dgm:cxn modelId="{F4BB744E-8538-4968-AFC3-28D171E98720}" type="presParOf" srcId="{AABB136F-0F71-4580-A578-E976B7183F8B}" destId="{0F33569F-AE36-4C2D-AD3C-9E4DF9FA4CB8}" srcOrd="1" destOrd="0" presId="urn:microsoft.com/office/officeart/2008/layout/LinedList"/>
    <dgm:cxn modelId="{DCDB43FE-488D-45A1-9E4D-8AD8501419AB}" type="presParOf" srcId="{0F33569F-AE36-4C2D-AD3C-9E4DF9FA4CB8}" destId="{E6A4A297-2EB4-46B1-9620-8C802409FD5D}" srcOrd="0" destOrd="0" presId="urn:microsoft.com/office/officeart/2008/layout/LinedList"/>
    <dgm:cxn modelId="{ACF660DA-7037-4774-AB05-EC932168C966}" type="presParOf" srcId="{0F33569F-AE36-4C2D-AD3C-9E4DF9FA4CB8}" destId="{07A3B16C-61BD-42AD-9778-486C9753081E}" srcOrd="1" destOrd="0" presId="urn:microsoft.com/office/officeart/2008/layout/LinedList"/>
    <dgm:cxn modelId="{16018371-47D6-40BB-9064-C2915E0DCC14}" type="presParOf" srcId="{AABB136F-0F71-4580-A578-E976B7183F8B}" destId="{4C2D3D63-88C2-43A2-AE24-311DF5093651}" srcOrd="2" destOrd="0" presId="urn:microsoft.com/office/officeart/2008/layout/LinedList"/>
    <dgm:cxn modelId="{E3BF0568-21DE-4A78-84BE-C41B7468A242}" type="presParOf" srcId="{AABB136F-0F71-4580-A578-E976B7183F8B}" destId="{645F9255-A566-458B-8841-63E7EB59C8AE}" srcOrd="3" destOrd="0" presId="urn:microsoft.com/office/officeart/2008/layout/LinedList"/>
    <dgm:cxn modelId="{E840DAF6-F86C-4FB8-8AD4-DB2833EF47C3}" type="presParOf" srcId="{645F9255-A566-458B-8841-63E7EB59C8AE}" destId="{E1365A10-2117-4256-9128-C864111CFF99}" srcOrd="0" destOrd="0" presId="urn:microsoft.com/office/officeart/2008/layout/LinedList"/>
    <dgm:cxn modelId="{F4C4B18E-4B83-48F8-9065-7760B67656D0}" type="presParOf" srcId="{645F9255-A566-458B-8841-63E7EB59C8AE}" destId="{6E45E386-040D-4482-8254-FEB9BF172E53}" srcOrd="1" destOrd="0" presId="urn:microsoft.com/office/officeart/2008/layout/LinedList"/>
    <dgm:cxn modelId="{32583F11-AC90-4979-8F07-F39B1B0D8057}" type="presParOf" srcId="{AABB136F-0F71-4580-A578-E976B7183F8B}" destId="{27A04BEA-C21F-4A6C-8057-1766F221230C}" srcOrd="4" destOrd="0" presId="urn:microsoft.com/office/officeart/2008/layout/LinedList"/>
    <dgm:cxn modelId="{8C0ED8CD-B094-43DA-A0FC-FFF443195D8A}" type="presParOf" srcId="{AABB136F-0F71-4580-A578-E976B7183F8B}" destId="{E4900F32-90C5-4242-84CA-2F9A8499DEDF}" srcOrd="5" destOrd="0" presId="urn:microsoft.com/office/officeart/2008/layout/LinedList"/>
    <dgm:cxn modelId="{792F7A6A-2647-408F-972B-CB8318C04D89}" type="presParOf" srcId="{E4900F32-90C5-4242-84CA-2F9A8499DEDF}" destId="{87FCCA20-BEC4-48FA-ABB4-5D4B44343EB3}" srcOrd="0" destOrd="0" presId="urn:microsoft.com/office/officeart/2008/layout/LinedList"/>
    <dgm:cxn modelId="{FFF6FE6E-F231-4637-A8D2-7BBC6706AF9F}" type="presParOf" srcId="{E4900F32-90C5-4242-84CA-2F9A8499DEDF}" destId="{6522ED5C-B1F2-41F5-8ADE-88FE28F4FA52}" srcOrd="1" destOrd="0" presId="urn:microsoft.com/office/officeart/2008/layout/LinedList"/>
    <dgm:cxn modelId="{9D12AA0D-A6FD-4CFB-A66D-A387ABB4CF7C}" type="presParOf" srcId="{AABB136F-0F71-4580-A578-E976B7183F8B}" destId="{98FC234B-FF41-45FD-94C4-D913C4CCB3DB}" srcOrd="6" destOrd="0" presId="urn:microsoft.com/office/officeart/2008/layout/LinedList"/>
    <dgm:cxn modelId="{C17702E7-0B9E-44FA-BFD8-C0F4556DEB79}" type="presParOf" srcId="{AABB136F-0F71-4580-A578-E976B7183F8B}" destId="{73654786-C485-4D98-AA92-CB24684B7155}" srcOrd="7" destOrd="0" presId="urn:microsoft.com/office/officeart/2008/layout/LinedList"/>
    <dgm:cxn modelId="{453B275E-BB9C-441E-8400-848557118CB6}" type="presParOf" srcId="{73654786-C485-4D98-AA92-CB24684B7155}" destId="{49B7B501-9012-4137-BDEC-5F1901681734}" srcOrd="0" destOrd="0" presId="urn:microsoft.com/office/officeart/2008/layout/LinedList"/>
    <dgm:cxn modelId="{1843B539-0673-4B9F-8476-C839FA30D21B}" type="presParOf" srcId="{73654786-C485-4D98-AA92-CB24684B7155}" destId="{5B1CD99D-0EC5-475E-A975-81266CB6176F}" srcOrd="1" destOrd="0" presId="urn:microsoft.com/office/officeart/2008/layout/LinedList"/>
    <dgm:cxn modelId="{E3793CD0-374E-4810-AD48-8E052C1A1980}" type="presParOf" srcId="{AABB136F-0F71-4580-A578-E976B7183F8B}" destId="{734B584E-FFD3-44E2-947E-60098BA09BC0}" srcOrd="8" destOrd="0" presId="urn:microsoft.com/office/officeart/2008/layout/LinedList"/>
    <dgm:cxn modelId="{534F8FC9-E982-4CE5-B2A1-A29B03690888}" type="presParOf" srcId="{AABB136F-0F71-4580-A578-E976B7183F8B}" destId="{E90AF57C-B813-40D2-88A3-EA1386555C9A}" srcOrd="9" destOrd="0" presId="urn:microsoft.com/office/officeart/2008/layout/LinedList"/>
    <dgm:cxn modelId="{1FE57F05-51BA-4D98-A100-877144D28E59}" type="presParOf" srcId="{E90AF57C-B813-40D2-88A3-EA1386555C9A}" destId="{CDFA90E1-3709-4146-8800-E3178D9557B6}" srcOrd="0" destOrd="0" presId="urn:microsoft.com/office/officeart/2008/layout/LinedList"/>
    <dgm:cxn modelId="{6E0D59F2-B9FA-4351-9EEB-4FEEBCD11224}" type="presParOf" srcId="{E90AF57C-B813-40D2-88A3-EA1386555C9A}" destId="{B90A6D21-B3DB-467C-A195-9AB9704966EC}" srcOrd="1" destOrd="0" presId="urn:microsoft.com/office/officeart/2008/layout/LinedList"/>
    <dgm:cxn modelId="{15CD1C2A-9752-4B19-B7C9-784F62C83ADB}" type="presParOf" srcId="{AABB136F-0F71-4580-A578-E976B7183F8B}" destId="{68849DDF-E7A0-425D-A13B-E8A2677E491E}" srcOrd="10" destOrd="0" presId="urn:microsoft.com/office/officeart/2008/layout/LinedList"/>
    <dgm:cxn modelId="{9B638BEC-EA6C-4F67-844C-28655DF4DD99}" type="presParOf" srcId="{AABB136F-0F71-4580-A578-E976B7183F8B}" destId="{30550F72-4266-482C-A2C6-6B0EE183F62F}" srcOrd="11" destOrd="0" presId="urn:microsoft.com/office/officeart/2008/layout/LinedList"/>
    <dgm:cxn modelId="{A031C87B-1C6D-49A0-8645-CF81FFE229FB}" type="presParOf" srcId="{30550F72-4266-482C-A2C6-6B0EE183F62F}" destId="{5451943A-D0BD-4A42-A93F-3B0AB195D6C7}" srcOrd="0" destOrd="0" presId="urn:microsoft.com/office/officeart/2008/layout/LinedList"/>
    <dgm:cxn modelId="{BA3319E6-4E50-4FE3-903B-D9DE7B2C962D}" type="presParOf" srcId="{30550F72-4266-482C-A2C6-6B0EE183F62F}" destId="{5A17914E-00E7-4C25-A5D5-97A857AA3DC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1F3D0D-F68C-4127-9CFB-0D23A6674797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F0FA346-0812-4D09-AD60-ED8996635297}">
      <dgm:prSet/>
      <dgm:spPr/>
      <dgm:t>
        <a:bodyPr/>
        <a:lstStyle/>
        <a:p>
          <a:r>
            <a:rPr lang="it-IT" dirty="0"/>
            <a:t>Sono state usate piastre </a:t>
          </a:r>
          <a:r>
            <a:rPr lang="it-IT" dirty="0" err="1"/>
            <a:t>HiCrome</a:t>
          </a:r>
          <a:r>
            <a:rPr lang="it-IT" dirty="0"/>
            <a:t>: il colore indica quale batterio e presente.</a:t>
          </a:r>
          <a:endParaRPr lang="en-US" dirty="0"/>
        </a:p>
      </dgm:t>
    </dgm:pt>
    <dgm:pt modelId="{9FAF1EDE-6966-4A42-BDF6-EC15EB488E43}" type="parTrans" cxnId="{8D9D1B63-3846-46B7-9429-D01A113E3F00}">
      <dgm:prSet/>
      <dgm:spPr/>
      <dgm:t>
        <a:bodyPr/>
        <a:lstStyle/>
        <a:p>
          <a:endParaRPr lang="en-US"/>
        </a:p>
      </dgm:t>
    </dgm:pt>
    <dgm:pt modelId="{58D19A02-4939-4112-B0FE-C28DB612AF06}" type="sibTrans" cxnId="{8D9D1B63-3846-46B7-9429-D01A113E3F00}">
      <dgm:prSet/>
      <dgm:spPr/>
      <dgm:t>
        <a:bodyPr/>
        <a:lstStyle/>
        <a:p>
          <a:endParaRPr lang="en-US"/>
        </a:p>
      </dgm:t>
    </dgm:pt>
    <dgm:pt modelId="{D860C8C7-365A-4B9D-B519-15D836EA5794}">
      <dgm:prSet/>
      <dgm:spPr/>
      <dgm:t>
        <a:bodyPr/>
        <a:lstStyle/>
        <a:p>
          <a:r>
            <a:rPr lang="it-IT"/>
            <a:t>E. coli diventa blu-viola; altri coliformi sono rossi, rosa o trasparenti.</a:t>
          </a:r>
          <a:endParaRPr lang="en-US"/>
        </a:p>
      </dgm:t>
    </dgm:pt>
    <dgm:pt modelId="{9A403143-9949-41CC-AFD7-AD028279EF55}" type="parTrans" cxnId="{C849DAB0-C4F8-4C65-BAC7-F9A1529872D5}">
      <dgm:prSet/>
      <dgm:spPr/>
      <dgm:t>
        <a:bodyPr/>
        <a:lstStyle/>
        <a:p>
          <a:endParaRPr lang="en-US"/>
        </a:p>
      </dgm:t>
    </dgm:pt>
    <dgm:pt modelId="{2BDC3189-778A-4507-8543-DCDD5003B148}" type="sibTrans" cxnId="{C849DAB0-C4F8-4C65-BAC7-F9A1529872D5}">
      <dgm:prSet/>
      <dgm:spPr/>
      <dgm:t>
        <a:bodyPr/>
        <a:lstStyle/>
        <a:p>
          <a:endParaRPr lang="en-US"/>
        </a:p>
      </dgm:t>
    </dgm:pt>
    <dgm:pt modelId="{DA4B2736-7897-436B-975D-1EB43697E0F3}">
      <dgm:prSet/>
      <dgm:spPr/>
      <dgm:t>
        <a:bodyPr/>
        <a:lstStyle/>
        <a:p>
          <a:r>
            <a:rPr lang="it-IT"/>
            <a:t>Le colonie sospette di E. coli sono confermate con PCR (test del DNA).</a:t>
          </a:r>
          <a:endParaRPr lang="en-US"/>
        </a:p>
      </dgm:t>
    </dgm:pt>
    <dgm:pt modelId="{930E6659-F17C-4D5B-A867-138654EC07EF}" type="parTrans" cxnId="{2FCA52E3-17B2-4DA4-B718-5E06B81543AB}">
      <dgm:prSet/>
      <dgm:spPr/>
      <dgm:t>
        <a:bodyPr/>
        <a:lstStyle/>
        <a:p>
          <a:endParaRPr lang="en-US"/>
        </a:p>
      </dgm:t>
    </dgm:pt>
    <dgm:pt modelId="{7D9C0582-A0B2-437B-BBCC-4A4855E5B8CE}" type="sibTrans" cxnId="{2FCA52E3-17B2-4DA4-B718-5E06B81543AB}">
      <dgm:prSet/>
      <dgm:spPr/>
      <dgm:t>
        <a:bodyPr/>
        <a:lstStyle/>
        <a:p>
          <a:endParaRPr lang="en-US"/>
        </a:p>
      </dgm:t>
    </dgm:pt>
    <dgm:pt modelId="{39F5EE67-0B1C-43C5-B489-CB8EC79AFEBA}">
      <dgm:prSet/>
      <dgm:spPr/>
      <dgm:t>
        <a:bodyPr/>
        <a:lstStyle/>
        <a:p>
          <a:r>
            <a:rPr lang="it-IT"/>
            <a:t>Le feci sono state poste direttamente su piastra; l'acqua e filtrata e la membrana posata su piastra.</a:t>
          </a:r>
          <a:endParaRPr lang="en-US"/>
        </a:p>
      </dgm:t>
    </dgm:pt>
    <dgm:pt modelId="{58ED07F1-0577-4CFF-AB44-A12C63A6541A}" type="parTrans" cxnId="{8B0BD916-8306-43A9-9C30-DAE212B8B67E}">
      <dgm:prSet/>
      <dgm:spPr/>
      <dgm:t>
        <a:bodyPr/>
        <a:lstStyle/>
        <a:p>
          <a:endParaRPr lang="en-US"/>
        </a:p>
      </dgm:t>
    </dgm:pt>
    <dgm:pt modelId="{AC01AAB5-7E6E-4AF3-AF76-F69F0334A61C}" type="sibTrans" cxnId="{8B0BD916-8306-43A9-9C30-DAE212B8B67E}">
      <dgm:prSet/>
      <dgm:spPr/>
      <dgm:t>
        <a:bodyPr/>
        <a:lstStyle/>
        <a:p>
          <a:endParaRPr lang="en-US"/>
        </a:p>
      </dgm:t>
    </dgm:pt>
    <dgm:pt modelId="{18107B31-7015-46E1-8A6E-737BE2699930}">
      <dgm:prSet/>
      <dgm:spPr/>
      <dgm:t>
        <a:bodyPr/>
        <a:lstStyle/>
        <a:p>
          <a:r>
            <a:rPr lang="it-IT"/>
            <a:t>Sono state contate le colonie per 100 mL di acqua (CFU) per stimare la carica batterica.</a:t>
          </a:r>
          <a:endParaRPr lang="en-US"/>
        </a:p>
      </dgm:t>
    </dgm:pt>
    <dgm:pt modelId="{630B8828-EAC7-495D-ADE7-E9C8F94EEB5F}" type="parTrans" cxnId="{5B909688-EE27-4BF0-ADF6-6150253831EA}">
      <dgm:prSet/>
      <dgm:spPr/>
      <dgm:t>
        <a:bodyPr/>
        <a:lstStyle/>
        <a:p>
          <a:endParaRPr lang="en-US"/>
        </a:p>
      </dgm:t>
    </dgm:pt>
    <dgm:pt modelId="{27700B1F-DE31-4EE5-B275-52C4E842DA10}" type="sibTrans" cxnId="{5B909688-EE27-4BF0-ADF6-6150253831EA}">
      <dgm:prSet/>
      <dgm:spPr/>
      <dgm:t>
        <a:bodyPr/>
        <a:lstStyle/>
        <a:p>
          <a:endParaRPr lang="en-US"/>
        </a:p>
      </dgm:t>
    </dgm:pt>
    <dgm:pt modelId="{755D9390-7BD6-412C-AB52-73A2FD4EB0A0}">
      <dgm:prSet/>
      <dgm:spPr/>
      <dgm:t>
        <a:bodyPr/>
        <a:lstStyle/>
        <a:p>
          <a:r>
            <a:rPr lang="it-IT"/>
            <a:t>Per ogni campione si conservano 6 colonie di E. coli e 2 di altri coliformi per i test successivi.</a:t>
          </a:r>
          <a:endParaRPr lang="en-US"/>
        </a:p>
      </dgm:t>
    </dgm:pt>
    <dgm:pt modelId="{AE48342B-6D02-48A1-9BEE-49E36647FB15}" type="parTrans" cxnId="{C4FDED20-D078-4015-BF55-05E3FB72605C}">
      <dgm:prSet/>
      <dgm:spPr/>
      <dgm:t>
        <a:bodyPr/>
        <a:lstStyle/>
        <a:p>
          <a:endParaRPr lang="en-US"/>
        </a:p>
      </dgm:t>
    </dgm:pt>
    <dgm:pt modelId="{07A3FE00-26C8-4822-940E-A5439B28C223}" type="sibTrans" cxnId="{C4FDED20-D078-4015-BF55-05E3FB72605C}">
      <dgm:prSet/>
      <dgm:spPr/>
      <dgm:t>
        <a:bodyPr/>
        <a:lstStyle/>
        <a:p>
          <a:endParaRPr lang="en-US"/>
        </a:p>
      </dgm:t>
    </dgm:pt>
    <dgm:pt modelId="{69D252B9-7AB1-49E4-8963-05F0F701E214}" type="pres">
      <dgm:prSet presAssocID="{D41F3D0D-F68C-4127-9CFB-0D23A6674797}" presName="vert0" presStyleCnt="0">
        <dgm:presLayoutVars>
          <dgm:dir/>
          <dgm:animOne val="branch"/>
          <dgm:animLvl val="lvl"/>
        </dgm:presLayoutVars>
      </dgm:prSet>
      <dgm:spPr/>
    </dgm:pt>
    <dgm:pt modelId="{AF2A2A20-6323-4634-A5D2-34D0C4D26994}" type="pres">
      <dgm:prSet presAssocID="{2F0FA346-0812-4D09-AD60-ED8996635297}" presName="thickLine" presStyleLbl="alignNode1" presStyleIdx="0" presStyleCnt="6"/>
      <dgm:spPr/>
    </dgm:pt>
    <dgm:pt modelId="{716BA595-33F5-4E95-8C0B-5151A781E431}" type="pres">
      <dgm:prSet presAssocID="{2F0FA346-0812-4D09-AD60-ED8996635297}" presName="horz1" presStyleCnt="0"/>
      <dgm:spPr/>
    </dgm:pt>
    <dgm:pt modelId="{8CBFD7E5-7D2B-4EE6-9C9C-6B50111008D2}" type="pres">
      <dgm:prSet presAssocID="{2F0FA346-0812-4D09-AD60-ED8996635297}" presName="tx1" presStyleLbl="revTx" presStyleIdx="0" presStyleCnt="6"/>
      <dgm:spPr/>
    </dgm:pt>
    <dgm:pt modelId="{7F91D315-8EC0-4DF7-BD99-377D1455886E}" type="pres">
      <dgm:prSet presAssocID="{2F0FA346-0812-4D09-AD60-ED8996635297}" presName="vert1" presStyleCnt="0"/>
      <dgm:spPr/>
    </dgm:pt>
    <dgm:pt modelId="{D95F97BB-028D-4A53-9458-49E4A9F89079}" type="pres">
      <dgm:prSet presAssocID="{D860C8C7-365A-4B9D-B519-15D836EA5794}" presName="thickLine" presStyleLbl="alignNode1" presStyleIdx="1" presStyleCnt="6"/>
      <dgm:spPr/>
    </dgm:pt>
    <dgm:pt modelId="{1591C317-F6E2-456D-9C10-E42CF3EF4ABB}" type="pres">
      <dgm:prSet presAssocID="{D860C8C7-365A-4B9D-B519-15D836EA5794}" presName="horz1" presStyleCnt="0"/>
      <dgm:spPr/>
    </dgm:pt>
    <dgm:pt modelId="{3DE06BA5-964A-4FBB-ADE2-C6ADF326CC68}" type="pres">
      <dgm:prSet presAssocID="{D860C8C7-365A-4B9D-B519-15D836EA5794}" presName="tx1" presStyleLbl="revTx" presStyleIdx="1" presStyleCnt="6"/>
      <dgm:spPr/>
    </dgm:pt>
    <dgm:pt modelId="{F98833F8-1A9C-422E-8728-4DD441219847}" type="pres">
      <dgm:prSet presAssocID="{D860C8C7-365A-4B9D-B519-15D836EA5794}" presName="vert1" presStyleCnt="0"/>
      <dgm:spPr/>
    </dgm:pt>
    <dgm:pt modelId="{D65B36DE-69FA-4B87-8357-F30B0DBD523F}" type="pres">
      <dgm:prSet presAssocID="{DA4B2736-7897-436B-975D-1EB43697E0F3}" presName="thickLine" presStyleLbl="alignNode1" presStyleIdx="2" presStyleCnt="6"/>
      <dgm:spPr/>
    </dgm:pt>
    <dgm:pt modelId="{4030D658-9BD9-40DA-8480-D9965CBEA328}" type="pres">
      <dgm:prSet presAssocID="{DA4B2736-7897-436B-975D-1EB43697E0F3}" presName="horz1" presStyleCnt="0"/>
      <dgm:spPr/>
    </dgm:pt>
    <dgm:pt modelId="{62835C48-DB4E-49CC-9850-F2546EFC554C}" type="pres">
      <dgm:prSet presAssocID="{DA4B2736-7897-436B-975D-1EB43697E0F3}" presName="tx1" presStyleLbl="revTx" presStyleIdx="2" presStyleCnt="6"/>
      <dgm:spPr/>
    </dgm:pt>
    <dgm:pt modelId="{A4EEBDA9-5291-438B-8C94-07129705098F}" type="pres">
      <dgm:prSet presAssocID="{DA4B2736-7897-436B-975D-1EB43697E0F3}" presName="vert1" presStyleCnt="0"/>
      <dgm:spPr/>
    </dgm:pt>
    <dgm:pt modelId="{6FE7E738-042F-43D6-AF00-73D51BFD8234}" type="pres">
      <dgm:prSet presAssocID="{39F5EE67-0B1C-43C5-B489-CB8EC79AFEBA}" presName="thickLine" presStyleLbl="alignNode1" presStyleIdx="3" presStyleCnt="6"/>
      <dgm:spPr/>
    </dgm:pt>
    <dgm:pt modelId="{BD6FA271-E790-430F-AC52-5E2928E89B23}" type="pres">
      <dgm:prSet presAssocID="{39F5EE67-0B1C-43C5-B489-CB8EC79AFEBA}" presName="horz1" presStyleCnt="0"/>
      <dgm:spPr/>
    </dgm:pt>
    <dgm:pt modelId="{C4638FB1-BBDA-4B46-ABDE-AE5836A0CC96}" type="pres">
      <dgm:prSet presAssocID="{39F5EE67-0B1C-43C5-B489-CB8EC79AFEBA}" presName="tx1" presStyleLbl="revTx" presStyleIdx="3" presStyleCnt="6"/>
      <dgm:spPr/>
    </dgm:pt>
    <dgm:pt modelId="{039F03D9-0C28-4F7B-86CB-C94274EF11E8}" type="pres">
      <dgm:prSet presAssocID="{39F5EE67-0B1C-43C5-B489-CB8EC79AFEBA}" presName="vert1" presStyleCnt="0"/>
      <dgm:spPr/>
    </dgm:pt>
    <dgm:pt modelId="{F9A06796-A305-4B55-8A25-78E69B66126F}" type="pres">
      <dgm:prSet presAssocID="{18107B31-7015-46E1-8A6E-737BE2699930}" presName="thickLine" presStyleLbl="alignNode1" presStyleIdx="4" presStyleCnt="6"/>
      <dgm:spPr/>
    </dgm:pt>
    <dgm:pt modelId="{F230C54A-2511-403A-9959-990022075CF3}" type="pres">
      <dgm:prSet presAssocID="{18107B31-7015-46E1-8A6E-737BE2699930}" presName="horz1" presStyleCnt="0"/>
      <dgm:spPr/>
    </dgm:pt>
    <dgm:pt modelId="{7CAE3BD3-4E05-4F05-92F7-FADD3DB90F8C}" type="pres">
      <dgm:prSet presAssocID="{18107B31-7015-46E1-8A6E-737BE2699930}" presName="tx1" presStyleLbl="revTx" presStyleIdx="4" presStyleCnt="6"/>
      <dgm:spPr/>
    </dgm:pt>
    <dgm:pt modelId="{220356BB-4C74-459C-82DA-7960D2ADC359}" type="pres">
      <dgm:prSet presAssocID="{18107B31-7015-46E1-8A6E-737BE2699930}" presName="vert1" presStyleCnt="0"/>
      <dgm:spPr/>
    </dgm:pt>
    <dgm:pt modelId="{602596F3-7F4A-4EB5-AD4F-A8A6E4B28311}" type="pres">
      <dgm:prSet presAssocID="{755D9390-7BD6-412C-AB52-73A2FD4EB0A0}" presName="thickLine" presStyleLbl="alignNode1" presStyleIdx="5" presStyleCnt="6"/>
      <dgm:spPr/>
    </dgm:pt>
    <dgm:pt modelId="{C186823C-301F-4551-B482-95D8E2FDA2F4}" type="pres">
      <dgm:prSet presAssocID="{755D9390-7BD6-412C-AB52-73A2FD4EB0A0}" presName="horz1" presStyleCnt="0"/>
      <dgm:spPr/>
    </dgm:pt>
    <dgm:pt modelId="{C0AADD78-5BE9-4BDD-B3E0-057959BDF1B1}" type="pres">
      <dgm:prSet presAssocID="{755D9390-7BD6-412C-AB52-73A2FD4EB0A0}" presName="tx1" presStyleLbl="revTx" presStyleIdx="5" presStyleCnt="6"/>
      <dgm:spPr/>
    </dgm:pt>
    <dgm:pt modelId="{F20384FE-266C-4FB4-A7ED-8667E29486E1}" type="pres">
      <dgm:prSet presAssocID="{755D9390-7BD6-412C-AB52-73A2FD4EB0A0}" presName="vert1" presStyleCnt="0"/>
      <dgm:spPr/>
    </dgm:pt>
  </dgm:ptLst>
  <dgm:cxnLst>
    <dgm:cxn modelId="{8616E10A-7F5C-4115-A39E-DC12C9F263A5}" type="presOf" srcId="{DA4B2736-7897-436B-975D-1EB43697E0F3}" destId="{62835C48-DB4E-49CC-9850-F2546EFC554C}" srcOrd="0" destOrd="0" presId="urn:microsoft.com/office/officeart/2008/layout/LinedList"/>
    <dgm:cxn modelId="{8B0BD916-8306-43A9-9C30-DAE212B8B67E}" srcId="{D41F3D0D-F68C-4127-9CFB-0D23A6674797}" destId="{39F5EE67-0B1C-43C5-B489-CB8EC79AFEBA}" srcOrd="3" destOrd="0" parTransId="{58ED07F1-0577-4CFF-AB44-A12C63A6541A}" sibTransId="{AC01AAB5-7E6E-4AF3-AF76-F69F0334A61C}"/>
    <dgm:cxn modelId="{C4FDED20-D078-4015-BF55-05E3FB72605C}" srcId="{D41F3D0D-F68C-4127-9CFB-0D23A6674797}" destId="{755D9390-7BD6-412C-AB52-73A2FD4EB0A0}" srcOrd="5" destOrd="0" parTransId="{AE48342B-6D02-48A1-9BEE-49E36647FB15}" sibTransId="{07A3FE00-26C8-4822-940E-A5439B28C223}"/>
    <dgm:cxn modelId="{8D9D1B63-3846-46B7-9429-D01A113E3F00}" srcId="{D41F3D0D-F68C-4127-9CFB-0D23A6674797}" destId="{2F0FA346-0812-4D09-AD60-ED8996635297}" srcOrd="0" destOrd="0" parTransId="{9FAF1EDE-6966-4A42-BDF6-EC15EB488E43}" sibTransId="{58D19A02-4939-4112-B0FE-C28DB612AF06}"/>
    <dgm:cxn modelId="{25A65548-D71E-497A-8D53-2F04EB3B8040}" type="presOf" srcId="{39F5EE67-0B1C-43C5-B489-CB8EC79AFEBA}" destId="{C4638FB1-BBDA-4B46-ABDE-AE5836A0CC96}" srcOrd="0" destOrd="0" presId="urn:microsoft.com/office/officeart/2008/layout/LinedList"/>
    <dgm:cxn modelId="{E8DE0173-2B0C-4C9F-B4DA-E91D50F495A8}" type="presOf" srcId="{18107B31-7015-46E1-8A6E-737BE2699930}" destId="{7CAE3BD3-4E05-4F05-92F7-FADD3DB90F8C}" srcOrd="0" destOrd="0" presId="urn:microsoft.com/office/officeart/2008/layout/LinedList"/>
    <dgm:cxn modelId="{19E85476-056C-4C71-A194-7561FFD9B262}" type="presOf" srcId="{755D9390-7BD6-412C-AB52-73A2FD4EB0A0}" destId="{C0AADD78-5BE9-4BDD-B3E0-057959BDF1B1}" srcOrd="0" destOrd="0" presId="urn:microsoft.com/office/officeart/2008/layout/LinedList"/>
    <dgm:cxn modelId="{5B909688-EE27-4BF0-ADF6-6150253831EA}" srcId="{D41F3D0D-F68C-4127-9CFB-0D23A6674797}" destId="{18107B31-7015-46E1-8A6E-737BE2699930}" srcOrd="4" destOrd="0" parTransId="{630B8828-EAC7-495D-ADE7-E9C8F94EEB5F}" sibTransId="{27700B1F-DE31-4EE5-B275-52C4E842DA10}"/>
    <dgm:cxn modelId="{A256FAA1-DF4A-4428-AD8B-222743D2166C}" type="presOf" srcId="{D41F3D0D-F68C-4127-9CFB-0D23A6674797}" destId="{69D252B9-7AB1-49E4-8963-05F0F701E214}" srcOrd="0" destOrd="0" presId="urn:microsoft.com/office/officeart/2008/layout/LinedList"/>
    <dgm:cxn modelId="{C849DAB0-C4F8-4C65-BAC7-F9A1529872D5}" srcId="{D41F3D0D-F68C-4127-9CFB-0D23A6674797}" destId="{D860C8C7-365A-4B9D-B519-15D836EA5794}" srcOrd="1" destOrd="0" parTransId="{9A403143-9949-41CC-AFD7-AD028279EF55}" sibTransId="{2BDC3189-778A-4507-8543-DCDD5003B148}"/>
    <dgm:cxn modelId="{858771D8-3594-473D-A07C-63313C6228BC}" type="presOf" srcId="{2F0FA346-0812-4D09-AD60-ED8996635297}" destId="{8CBFD7E5-7D2B-4EE6-9C9C-6B50111008D2}" srcOrd="0" destOrd="0" presId="urn:microsoft.com/office/officeart/2008/layout/LinedList"/>
    <dgm:cxn modelId="{2FCA52E3-17B2-4DA4-B718-5E06B81543AB}" srcId="{D41F3D0D-F68C-4127-9CFB-0D23A6674797}" destId="{DA4B2736-7897-436B-975D-1EB43697E0F3}" srcOrd="2" destOrd="0" parTransId="{930E6659-F17C-4D5B-A867-138654EC07EF}" sibTransId="{7D9C0582-A0B2-437B-BBCC-4A4855E5B8CE}"/>
    <dgm:cxn modelId="{2BB3C2F7-1CB7-45BB-B57E-664F56D32C5D}" type="presOf" srcId="{D860C8C7-365A-4B9D-B519-15D836EA5794}" destId="{3DE06BA5-964A-4FBB-ADE2-C6ADF326CC68}" srcOrd="0" destOrd="0" presId="urn:microsoft.com/office/officeart/2008/layout/LinedList"/>
    <dgm:cxn modelId="{1A618A21-5EFB-4D19-9F61-5C0682747AAD}" type="presParOf" srcId="{69D252B9-7AB1-49E4-8963-05F0F701E214}" destId="{AF2A2A20-6323-4634-A5D2-34D0C4D26994}" srcOrd="0" destOrd="0" presId="urn:microsoft.com/office/officeart/2008/layout/LinedList"/>
    <dgm:cxn modelId="{A4C28BD5-EE65-44E8-B831-773F955ED323}" type="presParOf" srcId="{69D252B9-7AB1-49E4-8963-05F0F701E214}" destId="{716BA595-33F5-4E95-8C0B-5151A781E431}" srcOrd="1" destOrd="0" presId="urn:microsoft.com/office/officeart/2008/layout/LinedList"/>
    <dgm:cxn modelId="{3C0AF377-D758-44FA-A053-BAA7951132EF}" type="presParOf" srcId="{716BA595-33F5-4E95-8C0B-5151A781E431}" destId="{8CBFD7E5-7D2B-4EE6-9C9C-6B50111008D2}" srcOrd="0" destOrd="0" presId="urn:microsoft.com/office/officeart/2008/layout/LinedList"/>
    <dgm:cxn modelId="{B9CBC264-83C1-44A6-938D-8C05AE5B2A59}" type="presParOf" srcId="{716BA595-33F5-4E95-8C0B-5151A781E431}" destId="{7F91D315-8EC0-4DF7-BD99-377D1455886E}" srcOrd="1" destOrd="0" presId="urn:microsoft.com/office/officeart/2008/layout/LinedList"/>
    <dgm:cxn modelId="{A3EE2D45-0109-41D9-8DD3-A79C124ADA26}" type="presParOf" srcId="{69D252B9-7AB1-49E4-8963-05F0F701E214}" destId="{D95F97BB-028D-4A53-9458-49E4A9F89079}" srcOrd="2" destOrd="0" presId="urn:microsoft.com/office/officeart/2008/layout/LinedList"/>
    <dgm:cxn modelId="{BE9588BE-D771-411A-A372-EBE7E3DC6FC6}" type="presParOf" srcId="{69D252B9-7AB1-49E4-8963-05F0F701E214}" destId="{1591C317-F6E2-456D-9C10-E42CF3EF4ABB}" srcOrd="3" destOrd="0" presId="urn:microsoft.com/office/officeart/2008/layout/LinedList"/>
    <dgm:cxn modelId="{F03CE7C3-D03B-414B-AF13-A46687752371}" type="presParOf" srcId="{1591C317-F6E2-456D-9C10-E42CF3EF4ABB}" destId="{3DE06BA5-964A-4FBB-ADE2-C6ADF326CC68}" srcOrd="0" destOrd="0" presId="urn:microsoft.com/office/officeart/2008/layout/LinedList"/>
    <dgm:cxn modelId="{3D902917-B5D9-40C5-B35E-AA88089C13CD}" type="presParOf" srcId="{1591C317-F6E2-456D-9C10-E42CF3EF4ABB}" destId="{F98833F8-1A9C-422E-8728-4DD441219847}" srcOrd="1" destOrd="0" presId="urn:microsoft.com/office/officeart/2008/layout/LinedList"/>
    <dgm:cxn modelId="{CC00AC34-1118-46AC-8F8D-13431E8B9F65}" type="presParOf" srcId="{69D252B9-7AB1-49E4-8963-05F0F701E214}" destId="{D65B36DE-69FA-4B87-8357-F30B0DBD523F}" srcOrd="4" destOrd="0" presId="urn:microsoft.com/office/officeart/2008/layout/LinedList"/>
    <dgm:cxn modelId="{0BCC5127-762D-4322-B5B7-6E8312BD6057}" type="presParOf" srcId="{69D252B9-7AB1-49E4-8963-05F0F701E214}" destId="{4030D658-9BD9-40DA-8480-D9965CBEA328}" srcOrd="5" destOrd="0" presId="urn:microsoft.com/office/officeart/2008/layout/LinedList"/>
    <dgm:cxn modelId="{640738DA-DD32-442C-81C0-062566B025A4}" type="presParOf" srcId="{4030D658-9BD9-40DA-8480-D9965CBEA328}" destId="{62835C48-DB4E-49CC-9850-F2546EFC554C}" srcOrd="0" destOrd="0" presId="urn:microsoft.com/office/officeart/2008/layout/LinedList"/>
    <dgm:cxn modelId="{FB85BCD2-9D16-4405-B425-B9AEDA528368}" type="presParOf" srcId="{4030D658-9BD9-40DA-8480-D9965CBEA328}" destId="{A4EEBDA9-5291-438B-8C94-07129705098F}" srcOrd="1" destOrd="0" presId="urn:microsoft.com/office/officeart/2008/layout/LinedList"/>
    <dgm:cxn modelId="{A0D8A212-2BF6-4D23-B41E-38B425D7B0FD}" type="presParOf" srcId="{69D252B9-7AB1-49E4-8963-05F0F701E214}" destId="{6FE7E738-042F-43D6-AF00-73D51BFD8234}" srcOrd="6" destOrd="0" presId="urn:microsoft.com/office/officeart/2008/layout/LinedList"/>
    <dgm:cxn modelId="{A6CE4478-BA62-4043-A7F6-E78D34CF2CA3}" type="presParOf" srcId="{69D252B9-7AB1-49E4-8963-05F0F701E214}" destId="{BD6FA271-E790-430F-AC52-5E2928E89B23}" srcOrd="7" destOrd="0" presId="urn:microsoft.com/office/officeart/2008/layout/LinedList"/>
    <dgm:cxn modelId="{139CCD1B-DB3A-4EF1-AAA1-5E76A69E3BFB}" type="presParOf" srcId="{BD6FA271-E790-430F-AC52-5E2928E89B23}" destId="{C4638FB1-BBDA-4B46-ABDE-AE5836A0CC96}" srcOrd="0" destOrd="0" presId="urn:microsoft.com/office/officeart/2008/layout/LinedList"/>
    <dgm:cxn modelId="{B03DEC4A-A20E-44B0-855A-1A0C2982EB9D}" type="presParOf" srcId="{BD6FA271-E790-430F-AC52-5E2928E89B23}" destId="{039F03D9-0C28-4F7B-86CB-C94274EF11E8}" srcOrd="1" destOrd="0" presId="urn:microsoft.com/office/officeart/2008/layout/LinedList"/>
    <dgm:cxn modelId="{1848952A-A7C4-48DA-9498-2E6774C43C48}" type="presParOf" srcId="{69D252B9-7AB1-49E4-8963-05F0F701E214}" destId="{F9A06796-A305-4B55-8A25-78E69B66126F}" srcOrd="8" destOrd="0" presId="urn:microsoft.com/office/officeart/2008/layout/LinedList"/>
    <dgm:cxn modelId="{834D779F-82BD-462B-9960-C44371C0B64E}" type="presParOf" srcId="{69D252B9-7AB1-49E4-8963-05F0F701E214}" destId="{F230C54A-2511-403A-9959-990022075CF3}" srcOrd="9" destOrd="0" presId="urn:microsoft.com/office/officeart/2008/layout/LinedList"/>
    <dgm:cxn modelId="{B4E5A9E8-B95B-4D18-A5B8-2F6080974739}" type="presParOf" srcId="{F230C54A-2511-403A-9959-990022075CF3}" destId="{7CAE3BD3-4E05-4F05-92F7-FADD3DB90F8C}" srcOrd="0" destOrd="0" presId="urn:microsoft.com/office/officeart/2008/layout/LinedList"/>
    <dgm:cxn modelId="{5BF669DB-F4C2-48EB-A23F-B7FF3A51B7EA}" type="presParOf" srcId="{F230C54A-2511-403A-9959-990022075CF3}" destId="{220356BB-4C74-459C-82DA-7960D2ADC359}" srcOrd="1" destOrd="0" presId="urn:microsoft.com/office/officeart/2008/layout/LinedList"/>
    <dgm:cxn modelId="{445C7863-0EB6-4AB5-8B6B-3ACB092F8F8C}" type="presParOf" srcId="{69D252B9-7AB1-49E4-8963-05F0F701E214}" destId="{602596F3-7F4A-4EB5-AD4F-A8A6E4B28311}" srcOrd="10" destOrd="0" presId="urn:microsoft.com/office/officeart/2008/layout/LinedList"/>
    <dgm:cxn modelId="{0F695E73-C84E-43A0-8CE2-CFE6BC424319}" type="presParOf" srcId="{69D252B9-7AB1-49E4-8963-05F0F701E214}" destId="{C186823C-301F-4551-B482-95D8E2FDA2F4}" srcOrd="11" destOrd="0" presId="urn:microsoft.com/office/officeart/2008/layout/LinedList"/>
    <dgm:cxn modelId="{A296ED11-F20B-4679-A2E8-B6E0F15059E3}" type="presParOf" srcId="{C186823C-301F-4551-B482-95D8E2FDA2F4}" destId="{C0AADD78-5BE9-4BDD-B3E0-057959BDF1B1}" srcOrd="0" destOrd="0" presId="urn:microsoft.com/office/officeart/2008/layout/LinedList"/>
    <dgm:cxn modelId="{298E8DF2-BECB-447E-8FBF-169B58803566}" type="presParOf" srcId="{C186823C-301F-4551-B482-95D8E2FDA2F4}" destId="{F20384FE-266C-4FB4-A7ED-8667E29486E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CEC334-7324-4A32-A42C-08CB0B99CF6A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5AC0573-6D41-4640-8605-F248CBA9D855}">
      <dgm:prSet/>
      <dgm:spPr/>
      <dgm:t>
        <a:bodyPr/>
        <a:lstStyle/>
        <a:p>
          <a:r>
            <a:rPr lang="it-IT"/>
            <a:t>Viene eseguito il test Kirby-Bauer: dischetti di antibiotico su piastra e misura dell'alone.</a:t>
          </a:r>
          <a:endParaRPr lang="en-US"/>
        </a:p>
      </dgm:t>
    </dgm:pt>
    <dgm:pt modelId="{E25DC9FD-58C4-4523-8F54-971ADFA01966}" type="parTrans" cxnId="{03D60843-7FDC-4045-B630-263D921BFE0D}">
      <dgm:prSet/>
      <dgm:spPr/>
      <dgm:t>
        <a:bodyPr/>
        <a:lstStyle/>
        <a:p>
          <a:endParaRPr lang="en-US"/>
        </a:p>
      </dgm:t>
    </dgm:pt>
    <dgm:pt modelId="{4C8E905E-D7D0-4CAB-9CA2-8AB844E253BD}" type="sibTrans" cxnId="{03D60843-7FDC-4045-B630-263D921BFE0D}">
      <dgm:prSet/>
      <dgm:spPr/>
      <dgm:t>
        <a:bodyPr/>
        <a:lstStyle/>
        <a:p>
          <a:endParaRPr lang="en-US"/>
        </a:p>
      </dgm:t>
    </dgm:pt>
    <dgm:pt modelId="{59B77022-B85C-4679-9711-BBB51B3F39A3}">
      <dgm:prSet/>
      <dgm:spPr/>
      <dgm:t>
        <a:bodyPr/>
        <a:lstStyle/>
        <a:p>
          <a:r>
            <a:rPr lang="it-IT"/>
            <a:t>Antibiotici testati (esempi): ampicillina, ceftriaxone, ciprofloxacina, tetraciclina, meropenem, colistina, nitrofurantoina.</a:t>
          </a:r>
          <a:endParaRPr lang="en-US"/>
        </a:p>
      </dgm:t>
    </dgm:pt>
    <dgm:pt modelId="{0865DCE8-1E1A-48C1-A137-5B3B453015DE}" type="parTrans" cxnId="{35377995-21C2-4733-9D4E-BCA3B6EECC50}">
      <dgm:prSet/>
      <dgm:spPr/>
      <dgm:t>
        <a:bodyPr/>
        <a:lstStyle/>
        <a:p>
          <a:endParaRPr lang="en-US"/>
        </a:p>
      </dgm:t>
    </dgm:pt>
    <dgm:pt modelId="{2DBA8062-A2EF-43E2-9CBC-1997DF3170D3}" type="sibTrans" cxnId="{35377995-21C2-4733-9D4E-BCA3B6EECC50}">
      <dgm:prSet/>
      <dgm:spPr/>
      <dgm:t>
        <a:bodyPr/>
        <a:lstStyle/>
        <a:p>
          <a:endParaRPr lang="en-US"/>
        </a:p>
      </dgm:t>
    </dgm:pt>
    <dgm:pt modelId="{3E46D571-9A96-489C-9563-D59213751F17}">
      <dgm:prSet/>
      <dgm:spPr/>
      <dgm:t>
        <a:bodyPr/>
        <a:lstStyle/>
        <a:p>
          <a:r>
            <a:rPr lang="it-IT"/>
            <a:t>Se l'alone e piccolo il batterio e resistente; le decisioni seguono i criteri CLSI.</a:t>
          </a:r>
          <a:endParaRPr lang="en-US"/>
        </a:p>
      </dgm:t>
    </dgm:pt>
    <dgm:pt modelId="{AB96F1F0-06EB-4D4E-984F-F1647ABD06B2}" type="parTrans" cxnId="{C578DC81-2117-4903-96F3-E80E80F82ACE}">
      <dgm:prSet/>
      <dgm:spPr/>
      <dgm:t>
        <a:bodyPr/>
        <a:lstStyle/>
        <a:p>
          <a:endParaRPr lang="en-US"/>
        </a:p>
      </dgm:t>
    </dgm:pt>
    <dgm:pt modelId="{D9F4AF8D-4E86-424C-AD9D-EFEC07C05C4B}" type="sibTrans" cxnId="{C578DC81-2117-4903-96F3-E80E80F82ACE}">
      <dgm:prSet/>
      <dgm:spPr/>
      <dgm:t>
        <a:bodyPr/>
        <a:lstStyle/>
        <a:p>
          <a:endParaRPr lang="en-US"/>
        </a:p>
      </dgm:t>
    </dgm:pt>
    <dgm:pt modelId="{BAA06C5A-9768-483F-AE19-BFC4679F6DF5}">
      <dgm:prSet/>
      <dgm:spPr/>
      <dgm:t>
        <a:bodyPr/>
        <a:lstStyle/>
        <a:p>
          <a:r>
            <a:rPr lang="it-IT"/>
            <a:t>Si conta quanti isolati resistono a ogni antibiotico in ciascun campione.</a:t>
          </a:r>
          <a:endParaRPr lang="en-US"/>
        </a:p>
      </dgm:t>
    </dgm:pt>
    <dgm:pt modelId="{2A6BCAA3-F67A-4771-BEF4-C74E57CDC24B}" type="parTrans" cxnId="{15BE69DE-D775-4634-B216-A68F7442BF4D}">
      <dgm:prSet/>
      <dgm:spPr/>
      <dgm:t>
        <a:bodyPr/>
        <a:lstStyle/>
        <a:p>
          <a:endParaRPr lang="en-US"/>
        </a:p>
      </dgm:t>
    </dgm:pt>
    <dgm:pt modelId="{37413BF8-84E9-468A-B4A0-F3E6439FB45A}" type="sibTrans" cxnId="{15BE69DE-D775-4634-B216-A68F7442BF4D}">
      <dgm:prSet/>
      <dgm:spPr/>
      <dgm:t>
        <a:bodyPr/>
        <a:lstStyle/>
        <a:p>
          <a:endParaRPr lang="en-US"/>
        </a:p>
      </dgm:t>
    </dgm:pt>
    <dgm:pt modelId="{552F2809-2DF5-480E-83F9-59CD140EFBEE}">
      <dgm:prSet/>
      <dgm:spPr/>
      <dgm:t>
        <a:bodyPr/>
        <a:lstStyle/>
        <a:p>
          <a:r>
            <a:rPr lang="it-IT"/>
            <a:t>Controllo di qualita con E. coli ATCC 25922 per verificare il test.</a:t>
          </a:r>
          <a:endParaRPr lang="en-US"/>
        </a:p>
      </dgm:t>
    </dgm:pt>
    <dgm:pt modelId="{0B4D0C8C-597A-4C86-8E1A-A0B2EBCA09A7}" type="parTrans" cxnId="{3B0691F9-AB03-4008-990F-55AC688C7B27}">
      <dgm:prSet/>
      <dgm:spPr/>
      <dgm:t>
        <a:bodyPr/>
        <a:lstStyle/>
        <a:p>
          <a:endParaRPr lang="en-US"/>
        </a:p>
      </dgm:t>
    </dgm:pt>
    <dgm:pt modelId="{C8B366C7-42AA-4ABC-97E9-20E85B411D8C}" type="sibTrans" cxnId="{3B0691F9-AB03-4008-990F-55AC688C7B27}">
      <dgm:prSet/>
      <dgm:spPr/>
      <dgm:t>
        <a:bodyPr/>
        <a:lstStyle/>
        <a:p>
          <a:endParaRPr lang="en-US"/>
        </a:p>
      </dgm:t>
    </dgm:pt>
    <dgm:pt modelId="{B4B695E2-299F-43F8-AFCC-0CF61347A461}">
      <dgm:prSet/>
      <dgm:spPr/>
      <dgm:t>
        <a:bodyPr/>
        <a:lstStyle/>
        <a:p>
          <a:r>
            <a:rPr lang="it-IT"/>
            <a:t>Co-resistenza se resiste a 2 antibiotici; MDR se resiste a 3 o piu classi diverse.</a:t>
          </a:r>
          <a:endParaRPr lang="en-US"/>
        </a:p>
      </dgm:t>
    </dgm:pt>
    <dgm:pt modelId="{C0B5546C-F0B0-4B5F-81A8-6E13CF32F10F}" type="parTrans" cxnId="{B83F4420-2400-43D1-AFD9-5404497C4A31}">
      <dgm:prSet/>
      <dgm:spPr/>
      <dgm:t>
        <a:bodyPr/>
        <a:lstStyle/>
        <a:p>
          <a:endParaRPr lang="en-US"/>
        </a:p>
      </dgm:t>
    </dgm:pt>
    <dgm:pt modelId="{EF027C30-20C0-4B80-8C40-972B2701007E}" type="sibTrans" cxnId="{B83F4420-2400-43D1-AFD9-5404497C4A31}">
      <dgm:prSet/>
      <dgm:spPr/>
      <dgm:t>
        <a:bodyPr/>
        <a:lstStyle/>
        <a:p>
          <a:endParaRPr lang="en-US"/>
        </a:p>
      </dgm:t>
    </dgm:pt>
    <dgm:pt modelId="{76F606A7-C186-4C52-81EC-7849CD41D281}" type="pres">
      <dgm:prSet presAssocID="{92CEC334-7324-4A32-A42C-08CB0B99CF6A}" presName="vert0" presStyleCnt="0">
        <dgm:presLayoutVars>
          <dgm:dir/>
          <dgm:animOne val="branch"/>
          <dgm:animLvl val="lvl"/>
        </dgm:presLayoutVars>
      </dgm:prSet>
      <dgm:spPr/>
    </dgm:pt>
    <dgm:pt modelId="{145450C7-9DCE-4264-98BA-C131C5531422}" type="pres">
      <dgm:prSet presAssocID="{15AC0573-6D41-4640-8605-F248CBA9D855}" presName="thickLine" presStyleLbl="alignNode1" presStyleIdx="0" presStyleCnt="6"/>
      <dgm:spPr/>
    </dgm:pt>
    <dgm:pt modelId="{7D2CDB55-3B3A-49DF-AEF6-099002A8C0A9}" type="pres">
      <dgm:prSet presAssocID="{15AC0573-6D41-4640-8605-F248CBA9D855}" presName="horz1" presStyleCnt="0"/>
      <dgm:spPr/>
    </dgm:pt>
    <dgm:pt modelId="{B67A9D38-0EB0-4CD6-A38A-714EFBD533D4}" type="pres">
      <dgm:prSet presAssocID="{15AC0573-6D41-4640-8605-F248CBA9D855}" presName="tx1" presStyleLbl="revTx" presStyleIdx="0" presStyleCnt="6"/>
      <dgm:spPr/>
    </dgm:pt>
    <dgm:pt modelId="{2FD885E5-C612-4D58-B59D-EE02CE4B5750}" type="pres">
      <dgm:prSet presAssocID="{15AC0573-6D41-4640-8605-F248CBA9D855}" presName="vert1" presStyleCnt="0"/>
      <dgm:spPr/>
    </dgm:pt>
    <dgm:pt modelId="{A62DA1DF-0613-49D5-B833-49671277DEAD}" type="pres">
      <dgm:prSet presAssocID="{59B77022-B85C-4679-9711-BBB51B3F39A3}" presName="thickLine" presStyleLbl="alignNode1" presStyleIdx="1" presStyleCnt="6"/>
      <dgm:spPr/>
    </dgm:pt>
    <dgm:pt modelId="{ADCD24C4-A632-4D26-8271-B101392BE833}" type="pres">
      <dgm:prSet presAssocID="{59B77022-B85C-4679-9711-BBB51B3F39A3}" presName="horz1" presStyleCnt="0"/>
      <dgm:spPr/>
    </dgm:pt>
    <dgm:pt modelId="{1A69EE4D-7F28-4876-B785-D2BD5B873102}" type="pres">
      <dgm:prSet presAssocID="{59B77022-B85C-4679-9711-BBB51B3F39A3}" presName="tx1" presStyleLbl="revTx" presStyleIdx="1" presStyleCnt="6"/>
      <dgm:spPr/>
    </dgm:pt>
    <dgm:pt modelId="{1772AD0D-5B20-47C7-9F0F-29F37A31497A}" type="pres">
      <dgm:prSet presAssocID="{59B77022-B85C-4679-9711-BBB51B3F39A3}" presName="vert1" presStyleCnt="0"/>
      <dgm:spPr/>
    </dgm:pt>
    <dgm:pt modelId="{D28D7C99-2C18-4B72-93E2-A1FF3E452E4E}" type="pres">
      <dgm:prSet presAssocID="{3E46D571-9A96-489C-9563-D59213751F17}" presName="thickLine" presStyleLbl="alignNode1" presStyleIdx="2" presStyleCnt="6"/>
      <dgm:spPr/>
    </dgm:pt>
    <dgm:pt modelId="{4C2530BD-226D-4FD7-919C-7A0999008778}" type="pres">
      <dgm:prSet presAssocID="{3E46D571-9A96-489C-9563-D59213751F17}" presName="horz1" presStyleCnt="0"/>
      <dgm:spPr/>
    </dgm:pt>
    <dgm:pt modelId="{D987CF91-CEFA-481F-BE7A-BC5148180795}" type="pres">
      <dgm:prSet presAssocID="{3E46D571-9A96-489C-9563-D59213751F17}" presName="tx1" presStyleLbl="revTx" presStyleIdx="2" presStyleCnt="6"/>
      <dgm:spPr/>
    </dgm:pt>
    <dgm:pt modelId="{0AA5ACB8-7F7A-4BD4-825D-FBDE05E9C1E8}" type="pres">
      <dgm:prSet presAssocID="{3E46D571-9A96-489C-9563-D59213751F17}" presName="vert1" presStyleCnt="0"/>
      <dgm:spPr/>
    </dgm:pt>
    <dgm:pt modelId="{BD96614A-F5D5-43A2-B2FB-DE5C108BA4DF}" type="pres">
      <dgm:prSet presAssocID="{BAA06C5A-9768-483F-AE19-BFC4679F6DF5}" presName="thickLine" presStyleLbl="alignNode1" presStyleIdx="3" presStyleCnt="6"/>
      <dgm:spPr/>
    </dgm:pt>
    <dgm:pt modelId="{D9056CC4-97A2-42BE-A562-E1638F00A22E}" type="pres">
      <dgm:prSet presAssocID="{BAA06C5A-9768-483F-AE19-BFC4679F6DF5}" presName="horz1" presStyleCnt="0"/>
      <dgm:spPr/>
    </dgm:pt>
    <dgm:pt modelId="{46690EA2-8506-46A3-A381-E045ECE3366B}" type="pres">
      <dgm:prSet presAssocID="{BAA06C5A-9768-483F-AE19-BFC4679F6DF5}" presName="tx1" presStyleLbl="revTx" presStyleIdx="3" presStyleCnt="6"/>
      <dgm:spPr/>
    </dgm:pt>
    <dgm:pt modelId="{3D832FBB-6FCF-4CA7-9660-9E70096FE220}" type="pres">
      <dgm:prSet presAssocID="{BAA06C5A-9768-483F-AE19-BFC4679F6DF5}" presName="vert1" presStyleCnt="0"/>
      <dgm:spPr/>
    </dgm:pt>
    <dgm:pt modelId="{A4F3BF43-11A9-4DBB-AA6D-3584749054E8}" type="pres">
      <dgm:prSet presAssocID="{552F2809-2DF5-480E-83F9-59CD140EFBEE}" presName="thickLine" presStyleLbl="alignNode1" presStyleIdx="4" presStyleCnt="6"/>
      <dgm:spPr/>
    </dgm:pt>
    <dgm:pt modelId="{92B78B50-A9C6-4B2E-995D-45DD3C8D8D8C}" type="pres">
      <dgm:prSet presAssocID="{552F2809-2DF5-480E-83F9-59CD140EFBEE}" presName="horz1" presStyleCnt="0"/>
      <dgm:spPr/>
    </dgm:pt>
    <dgm:pt modelId="{2112B32F-046B-4F24-83CD-34C97BA8C81C}" type="pres">
      <dgm:prSet presAssocID="{552F2809-2DF5-480E-83F9-59CD140EFBEE}" presName="tx1" presStyleLbl="revTx" presStyleIdx="4" presStyleCnt="6"/>
      <dgm:spPr/>
    </dgm:pt>
    <dgm:pt modelId="{8B2040EB-2F8E-4670-BC61-0A6A0132D739}" type="pres">
      <dgm:prSet presAssocID="{552F2809-2DF5-480E-83F9-59CD140EFBEE}" presName="vert1" presStyleCnt="0"/>
      <dgm:spPr/>
    </dgm:pt>
    <dgm:pt modelId="{81775149-86ED-4444-A49C-BD90B19B4FFC}" type="pres">
      <dgm:prSet presAssocID="{B4B695E2-299F-43F8-AFCC-0CF61347A461}" presName="thickLine" presStyleLbl="alignNode1" presStyleIdx="5" presStyleCnt="6"/>
      <dgm:spPr/>
    </dgm:pt>
    <dgm:pt modelId="{E11A8B8F-E0F1-4916-9491-1B362D79ECCC}" type="pres">
      <dgm:prSet presAssocID="{B4B695E2-299F-43F8-AFCC-0CF61347A461}" presName="horz1" presStyleCnt="0"/>
      <dgm:spPr/>
    </dgm:pt>
    <dgm:pt modelId="{53EB520D-7907-4692-B56B-BEF87E2E4C10}" type="pres">
      <dgm:prSet presAssocID="{B4B695E2-299F-43F8-AFCC-0CF61347A461}" presName="tx1" presStyleLbl="revTx" presStyleIdx="5" presStyleCnt="6"/>
      <dgm:spPr/>
    </dgm:pt>
    <dgm:pt modelId="{1B8F3BC2-8D2E-40C8-A67C-74EEF7EF95FF}" type="pres">
      <dgm:prSet presAssocID="{B4B695E2-299F-43F8-AFCC-0CF61347A461}" presName="vert1" presStyleCnt="0"/>
      <dgm:spPr/>
    </dgm:pt>
  </dgm:ptLst>
  <dgm:cxnLst>
    <dgm:cxn modelId="{B83F4420-2400-43D1-AFD9-5404497C4A31}" srcId="{92CEC334-7324-4A32-A42C-08CB0B99CF6A}" destId="{B4B695E2-299F-43F8-AFCC-0CF61347A461}" srcOrd="5" destOrd="0" parTransId="{C0B5546C-F0B0-4B5F-81A8-6E13CF32F10F}" sibTransId="{EF027C30-20C0-4B80-8C40-972B2701007E}"/>
    <dgm:cxn modelId="{03D60843-7FDC-4045-B630-263D921BFE0D}" srcId="{92CEC334-7324-4A32-A42C-08CB0B99CF6A}" destId="{15AC0573-6D41-4640-8605-F248CBA9D855}" srcOrd="0" destOrd="0" parTransId="{E25DC9FD-58C4-4523-8F54-971ADFA01966}" sibTransId="{4C8E905E-D7D0-4CAB-9CA2-8AB844E253BD}"/>
    <dgm:cxn modelId="{D3AACC68-A6FC-40DC-A50A-86050F4F7016}" type="presOf" srcId="{B4B695E2-299F-43F8-AFCC-0CF61347A461}" destId="{53EB520D-7907-4692-B56B-BEF87E2E4C10}" srcOrd="0" destOrd="0" presId="urn:microsoft.com/office/officeart/2008/layout/LinedList"/>
    <dgm:cxn modelId="{27F52D4B-7378-4A99-B098-7F5DA26D84D9}" type="presOf" srcId="{15AC0573-6D41-4640-8605-F248CBA9D855}" destId="{B67A9D38-0EB0-4CD6-A38A-714EFBD533D4}" srcOrd="0" destOrd="0" presId="urn:microsoft.com/office/officeart/2008/layout/LinedList"/>
    <dgm:cxn modelId="{54553376-A1C3-4439-8A47-CC2C5E6CD27D}" type="presOf" srcId="{BAA06C5A-9768-483F-AE19-BFC4679F6DF5}" destId="{46690EA2-8506-46A3-A381-E045ECE3366B}" srcOrd="0" destOrd="0" presId="urn:microsoft.com/office/officeart/2008/layout/LinedList"/>
    <dgm:cxn modelId="{C578DC81-2117-4903-96F3-E80E80F82ACE}" srcId="{92CEC334-7324-4A32-A42C-08CB0B99CF6A}" destId="{3E46D571-9A96-489C-9563-D59213751F17}" srcOrd="2" destOrd="0" parTransId="{AB96F1F0-06EB-4D4E-984F-F1647ABD06B2}" sibTransId="{D9F4AF8D-4E86-424C-AD9D-EFEC07C05C4B}"/>
    <dgm:cxn modelId="{35377995-21C2-4733-9D4E-BCA3B6EECC50}" srcId="{92CEC334-7324-4A32-A42C-08CB0B99CF6A}" destId="{59B77022-B85C-4679-9711-BBB51B3F39A3}" srcOrd="1" destOrd="0" parTransId="{0865DCE8-1E1A-48C1-A137-5B3B453015DE}" sibTransId="{2DBA8062-A2EF-43E2-9CBC-1997DF3170D3}"/>
    <dgm:cxn modelId="{BF8592A2-F336-4BDF-890F-8FC3FE18699C}" type="presOf" srcId="{552F2809-2DF5-480E-83F9-59CD140EFBEE}" destId="{2112B32F-046B-4F24-83CD-34C97BA8C81C}" srcOrd="0" destOrd="0" presId="urn:microsoft.com/office/officeart/2008/layout/LinedList"/>
    <dgm:cxn modelId="{803482BC-7D07-4F51-A950-1376652F2BB6}" type="presOf" srcId="{59B77022-B85C-4679-9711-BBB51B3F39A3}" destId="{1A69EE4D-7F28-4876-B785-D2BD5B873102}" srcOrd="0" destOrd="0" presId="urn:microsoft.com/office/officeart/2008/layout/LinedList"/>
    <dgm:cxn modelId="{8857EFBE-1FE9-400E-BC08-244D714BB4CE}" type="presOf" srcId="{3E46D571-9A96-489C-9563-D59213751F17}" destId="{D987CF91-CEFA-481F-BE7A-BC5148180795}" srcOrd="0" destOrd="0" presId="urn:microsoft.com/office/officeart/2008/layout/LinedList"/>
    <dgm:cxn modelId="{15BE69DE-D775-4634-B216-A68F7442BF4D}" srcId="{92CEC334-7324-4A32-A42C-08CB0B99CF6A}" destId="{BAA06C5A-9768-483F-AE19-BFC4679F6DF5}" srcOrd="3" destOrd="0" parTransId="{2A6BCAA3-F67A-4771-BEF4-C74E57CDC24B}" sibTransId="{37413BF8-84E9-468A-B4A0-F3E6439FB45A}"/>
    <dgm:cxn modelId="{D8DE37E0-3E51-49A4-B00B-6562662DBF18}" type="presOf" srcId="{92CEC334-7324-4A32-A42C-08CB0B99CF6A}" destId="{76F606A7-C186-4C52-81EC-7849CD41D281}" srcOrd="0" destOrd="0" presId="urn:microsoft.com/office/officeart/2008/layout/LinedList"/>
    <dgm:cxn modelId="{3B0691F9-AB03-4008-990F-55AC688C7B27}" srcId="{92CEC334-7324-4A32-A42C-08CB0B99CF6A}" destId="{552F2809-2DF5-480E-83F9-59CD140EFBEE}" srcOrd="4" destOrd="0" parTransId="{0B4D0C8C-597A-4C86-8E1A-A0B2EBCA09A7}" sibTransId="{C8B366C7-42AA-4ABC-97E9-20E85B411D8C}"/>
    <dgm:cxn modelId="{9AD7C2C4-1A6F-4095-914F-5E5F630C9A6C}" type="presParOf" srcId="{76F606A7-C186-4C52-81EC-7849CD41D281}" destId="{145450C7-9DCE-4264-98BA-C131C5531422}" srcOrd="0" destOrd="0" presId="urn:microsoft.com/office/officeart/2008/layout/LinedList"/>
    <dgm:cxn modelId="{A3DA23FD-DE9A-438C-AFB8-F4367C781F86}" type="presParOf" srcId="{76F606A7-C186-4C52-81EC-7849CD41D281}" destId="{7D2CDB55-3B3A-49DF-AEF6-099002A8C0A9}" srcOrd="1" destOrd="0" presId="urn:microsoft.com/office/officeart/2008/layout/LinedList"/>
    <dgm:cxn modelId="{B8393D4B-CBC6-47EA-907B-33773BF8C75B}" type="presParOf" srcId="{7D2CDB55-3B3A-49DF-AEF6-099002A8C0A9}" destId="{B67A9D38-0EB0-4CD6-A38A-714EFBD533D4}" srcOrd="0" destOrd="0" presId="urn:microsoft.com/office/officeart/2008/layout/LinedList"/>
    <dgm:cxn modelId="{9022886C-727E-4B97-965B-D5982BF5A703}" type="presParOf" srcId="{7D2CDB55-3B3A-49DF-AEF6-099002A8C0A9}" destId="{2FD885E5-C612-4D58-B59D-EE02CE4B5750}" srcOrd="1" destOrd="0" presId="urn:microsoft.com/office/officeart/2008/layout/LinedList"/>
    <dgm:cxn modelId="{8C402704-E4E0-480E-A711-659C7CC19482}" type="presParOf" srcId="{76F606A7-C186-4C52-81EC-7849CD41D281}" destId="{A62DA1DF-0613-49D5-B833-49671277DEAD}" srcOrd="2" destOrd="0" presId="urn:microsoft.com/office/officeart/2008/layout/LinedList"/>
    <dgm:cxn modelId="{CF692A06-884F-45C0-8169-D98D9E05319E}" type="presParOf" srcId="{76F606A7-C186-4C52-81EC-7849CD41D281}" destId="{ADCD24C4-A632-4D26-8271-B101392BE833}" srcOrd="3" destOrd="0" presId="urn:microsoft.com/office/officeart/2008/layout/LinedList"/>
    <dgm:cxn modelId="{E1C1FACA-37C1-486E-B55B-B16A6A7C765F}" type="presParOf" srcId="{ADCD24C4-A632-4D26-8271-B101392BE833}" destId="{1A69EE4D-7F28-4876-B785-D2BD5B873102}" srcOrd="0" destOrd="0" presId="urn:microsoft.com/office/officeart/2008/layout/LinedList"/>
    <dgm:cxn modelId="{043B63FF-0727-43FE-A26A-E06A3B4D605B}" type="presParOf" srcId="{ADCD24C4-A632-4D26-8271-B101392BE833}" destId="{1772AD0D-5B20-47C7-9F0F-29F37A31497A}" srcOrd="1" destOrd="0" presId="urn:microsoft.com/office/officeart/2008/layout/LinedList"/>
    <dgm:cxn modelId="{ABD3050E-3A38-4116-AD72-14DAFD5C2374}" type="presParOf" srcId="{76F606A7-C186-4C52-81EC-7849CD41D281}" destId="{D28D7C99-2C18-4B72-93E2-A1FF3E452E4E}" srcOrd="4" destOrd="0" presId="urn:microsoft.com/office/officeart/2008/layout/LinedList"/>
    <dgm:cxn modelId="{20123025-B2A5-49E0-A7A6-4C8E284D9FAF}" type="presParOf" srcId="{76F606A7-C186-4C52-81EC-7849CD41D281}" destId="{4C2530BD-226D-4FD7-919C-7A0999008778}" srcOrd="5" destOrd="0" presId="urn:microsoft.com/office/officeart/2008/layout/LinedList"/>
    <dgm:cxn modelId="{3A1B0737-BFEA-4751-8CAD-D3F62EA2430D}" type="presParOf" srcId="{4C2530BD-226D-4FD7-919C-7A0999008778}" destId="{D987CF91-CEFA-481F-BE7A-BC5148180795}" srcOrd="0" destOrd="0" presId="urn:microsoft.com/office/officeart/2008/layout/LinedList"/>
    <dgm:cxn modelId="{81D6BB29-939E-4050-821E-AD6FE18424B5}" type="presParOf" srcId="{4C2530BD-226D-4FD7-919C-7A0999008778}" destId="{0AA5ACB8-7F7A-4BD4-825D-FBDE05E9C1E8}" srcOrd="1" destOrd="0" presId="urn:microsoft.com/office/officeart/2008/layout/LinedList"/>
    <dgm:cxn modelId="{A95814E9-24E9-40DD-8B0D-8D6F98926AD4}" type="presParOf" srcId="{76F606A7-C186-4C52-81EC-7849CD41D281}" destId="{BD96614A-F5D5-43A2-B2FB-DE5C108BA4DF}" srcOrd="6" destOrd="0" presId="urn:microsoft.com/office/officeart/2008/layout/LinedList"/>
    <dgm:cxn modelId="{3438E474-D09E-450B-9559-34C60095B5C0}" type="presParOf" srcId="{76F606A7-C186-4C52-81EC-7849CD41D281}" destId="{D9056CC4-97A2-42BE-A562-E1638F00A22E}" srcOrd="7" destOrd="0" presId="urn:microsoft.com/office/officeart/2008/layout/LinedList"/>
    <dgm:cxn modelId="{6457A65D-D472-4733-AAC1-115784582ACD}" type="presParOf" srcId="{D9056CC4-97A2-42BE-A562-E1638F00A22E}" destId="{46690EA2-8506-46A3-A381-E045ECE3366B}" srcOrd="0" destOrd="0" presId="urn:microsoft.com/office/officeart/2008/layout/LinedList"/>
    <dgm:cxn modelId="{8AACFAB0-6214-4E27-9D4C-C1FDB84F2038}" type="presParOf" srcId="{D9056CC4-97A2-42BE-A562-E1638F00A22E}" destId="{3D832FBB-6FCF-4CA7-9660-9E70096FE220}" srcOrd="1" destOrd="0" presId="urn:microsoft.com/office/officeart/2008/layout/LinedList"/>
    <dgm:cxn modelId="{262F22C8-9D17-4463-89AE-39B0CF976B37}" type="presParOf" srcId="{76F606A7-C186-4C52-81EC-7849CD41D281}" destId="{A4F3BF43-11A9-4DBB-AA6D-3584749054E8}" srcOrd="8" destOrd="0" presId="urn:microsoft.com/office/officeart/2008/layout/LinedList"/>
    <dgm:cxn modelId="{DE87428D-8496-463B-87ED-1D73E0C8FEF4}" type="presParOf" srcId="{76F606A7-C186-4C52-81EC-7849CD41D281}" destId="{92B78B50-A9C6-4B2E-995D-45DD3C8D8D8C}" srcOrd="9" destOrd="0" presId="urn:microsoft.com/office/officeart/2008/layout/LinedList"/>
    <dgm:cxn modelId="{3FBF40EA-658E-4966-BBE9-DF1732A19134}" type="presParOf" srcId="{92B78B50-A9C6-4B2E-995D-45DD3C8D8D8C}" destId="{2112B32F-046B-4F24-83CD-34C97BA8C81C}" srcOrd="0" destOrd="0" presId="urn:microsoft.com/office/officeart/2008/layout/LinedList"/>
    <dgm:cxn modelId="{1D167795-A308-4408-9A4B-1DC1F67B03A0}" type="presParOf" srcId="{92B78B50-A9C6-4B2E-995D-45DD3C8D8D8C}" destId="{8B2040EB-2F8E-4670-BC61-0A6A0132D739}" srcOrd="1" destOrd="0" presId="urn:microsoft.com/office/officeart/2008/layout/LinedList"/>
    <dgm:cxn modelId="{BB9B7B2C-B444-40C1-A835-D6775979EDC6}" type="presParOf" srcId="{76F606A7-C186-4C52-81EC-7849CD41D281}" destId="{81775149-86ED-4444-A49C-BD90B19B4FFC}" srcOrd="10" destOrd="0" presId="urn:microsoft.com/office/officeart/2008/layout/LinedList"/>
    <dgm:cxn modelId="{2BEE9C78-0029-4BB2-B740-75ACEE56964B}" type="presParOf" srcId="{76F606A7-C186-4C52-81EC-7849CD41D281}" destId="{E11A8B8F-E0F1-4916-9491-1B362D79ECCC}" srcOrd="11" destOrd="0" presId="urn:microsoft.com/office/officeart/2008/layout/LinedList"/>
    <dgm:cxn modelId="{156B4FF8-EE7C-4F5D-8E3D-E4DA2AA6D8AF}" type="presParOf" srcId="{E11A8B8F-E0F1-4916-9491-1B362D79ECCC}" destId="{53EB520D-7907-4692-B56B-BEF87E2E4C10}" srcOrd="0" destOrd="0" presId="urn:microsoft.com/office/officeart/2008/layout/LinedList"/>
    <dgm:cxn modelId="{1FBE7228-F6A0-4CC0-BDC4-5B8B012F4BE5}" type="presParOf" srcId="{E11A8B8F-E0F1-4916-9491-1B362D79ECCC}" destId="{1B8F3BC2-8D2E-40C8-A67C-74EEF7EF95F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D5656A-B112-4FBA-854B-6DD61CB31FDC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69F2E97-2DB8-4712-BABE-FAB39DA64B07}">
      <dgm:prSet/>
      <dgm:spPr/>
      <dgm:t>
        <a:bodyPr/>
        <a:lstStyle/>
        <a:p>
          <a:r>
            <a:rPr lang="it-IT"/>
            <a:t>Il DNA delle colonie di E. coli e estratto con lisi alcalina.</a:t>
          </a:r>
          <a:endParaRPr lang="en-US"/>
        </a:p>
      </dgm:t>
    </dgm:pt>
    <dgm:pt modelId="{EB798BD0-84FB-44B2-921E-7E04EE9CDD27}" type="parTrans" cxnId="{13581E7F-F178-41C6-BBDE-33A4621FA67A}">
      <dgm:prSet/>
      <dgm:spPr/>
      <dgm:t>
        <a:bodyPr/>
        <a:lstStyle/>
        <a:p>
          <a:endParaRPr lang="en-US"/>
        </a:p>
      </dgm:t>
    </dgm:pt>
    <dgm:pt modelId="{D341B877-0E49-4C4F-AC54-A8A8190FCD40}" type="sibTrans" cxnId="{13581E7F-F178-41C6-BBDE-33A4621FA67A}">
      <dgm:prSet/>
      <dgm:spPr/>
      <dgm:t>
        <a:bodyPr/>
        <a:lstStyle/>
        <a:p>
          <a:endParaRPr lang="en-US"/>
        </a:p>
      </dgm:t>
    </dgm:pt>
    <dgm:pt modelId="{AE2176A0-5E46-4C6A-8D11-EFF4D53A768F}">
      <dgm:prSet/>
      <dgm:spPr/>
      <dgm:t>
        <a:bodyPr/>
        <a:lstStyle/>
        <a:p>
          <a:r>
            <a:rPr lang="it-IT"/>
            <a:t>La PCR conferma il genere E. coli e cerca i geni di resistenza.</a:t>
          </a:r>
          <a:endParaRPr lang="en-US"/>
        </a:p>
      </dgm:t>
    </dgm:pt>
    <dgm:pt modelId="{D7B80BA7-A18C-4ADC-BD5E-4C7AFFEC6CE4}" type="parTrans" cxnId="{97BFA26E-DDDC-4F44-96AC-785609A49AF9}">
      <dgm:prSet/>
      <dgm:spPr/>
      <dgm:t>
        <a:bodyPr/>
        <a:lstStyle/>
        <a:p>
          <a:endParaRPr lang="en-US"/>
        </a:p>
      </dgm:t>
    </dgm:pt>
    <dgm:pt modelId="{4FCF142A-9212-41F7-8E5C-84A8DC4C71B1}" type="sibTrans" cxnId="{97BFA26E-DDDC-4F44-96AC-785609A49AF9}">
      <dgm:prSet/>
      <dgm:spPr/>
      <dgm:t>
        <a:bodyPr/>
        <a:lstStyle/>
        <a:p>
          <a:endParaRPr lang="en-US"/>
        </a:p>
      </dgm:t>
    </dgm:pt>
    <dgm:pt modelId="{B3600F4D-8786-4A8B-AFA8-F2AFD3E73C8D}">
      <dgm:prSet/>
      <dgm:spPr/>
      <dgm:t>
        <a:bodyPr/>
        <a:lstStyle/>
        <a:p>
          <a:r>
            <a:rPr lang="it-IT"/>
            <a:t>Geni ricercati: beta-lattamasi (blaCTX-M, blaTEM, blaSHV), chinoloni (qnr, aac(6')-Ib-cr), carbapenemi (NDM, VIM, IMP) e colistina (mcr-1).</a:t>
          </a:r>
          <a:endParaRPr lang="en-US"/>
        </a:p>
      </dgm:t>
    </dgm:pt>
    <dgm:pt modelId="{94DF3189-D485-4783-B1FE-B356CF66B5AC}" type="parTrans" cxnId="{2E4C1628-F379-4806-8596-919266945FF0}">
      <dgm:prSet/>
      <dgm:spPr/>
      <dgm:t>
        <a:bodyPr/>
        <a:lstStyle/>
        <a:p>
          <a:endParaRPr lang="en-US"/>
        </a:p>
      </dgm:t>
    </dgm:pt>
    <dgm:pt modelId="{86B44052-EA46-4AE2-B568-02A4C61509E0}" type="sibTrans" cxnId="{2E4C1628-F379-4806-8596-919266945FF0}">
      <dgm:prSet/>
      <dgm:spPr/>
      <dgm:t>
        <a:bodyPr/>
        <a:lstStyle/>
        <a:p>
          <a:endParaRPr lang="en-US"/>
        </a:p>
      </dgm:t>
    </dgm:pt>
    <dgm:pt modelId="{D3760809-6C39-49CB-B309-B01CD67CD931}">
      <dgm:prSet/>
      <dgm:spPr/>
      <dgm:t>
        <a:bodyPr/>
        <a:lstStyle/>
        <a:p>
          <a:r>
            <a:rPr lang="it-IT"/>
            <a:t>Eseguito anche un test di gruppo filogenetico (chuA, yjaA, TspE4C2).</a:t>
          </a:r>
          <a:endParaRPr lang="en-US"/>
        </a:p>
      </dgm:t>
    </dgm:pt>
    <dgm:pt modelId="{40759229-D4E2-4C05-A7AD-CA9E8F236891}" type="parTrans" cxnId="{E0CC1810-0FDC-40B2-ACF0-C4BB6707AB3C}">
      <dgm:prSet/>
      <dgm:spPr/>
      <dgm:t>
        <a:bodyPr/>
        <a:lstStyle/>
        <a:p>
          <a:endParaRPr lang="en-US"/>
        </a:p>
      </dgm:t>
    </dgm:pt>
    <dgm:pt modelId="{CD4A997F-E118-4D8A-99A0-3903E81817C5}" type="sibTrans" cxnId="{E0CC1810-0FDC-40B2-ACF0-C4BB6707AB3C}">
      <dgm:prSet/>
      <dgm:spPr/>
      <dgm:t>
        <a:bodyPr/>
        <a:lstStyle/>
        <a:p>
          <a:endParaRPr lang="en-US"/>
        </a:p>
      </dgm:t>
    </dgm:pt>
    <dgm:pt modelId="{AE57EEFC-5A07-4172-85AB-417648403DA1}">
      <dgm:prSet/>
      <dgm:spPr/>
      <dgm:t>
        <a:bodyPr/>
        <a:lstStyle/>
        <a:p>
          <a:r>
            <a:rPr lang="it-IT"/>
            <a:t>I prodotti PCR sono visualizzati su gel: la banda indica la presenza del gene.</a:t>
          </a:r>
          <a:endParaRPr lang="en-US"/>
        </a:p>
      </dgm:t>
    </dgm:pt>
    <dgm:pt modelId="{D395E660-B0A5-4541-891B-5334C56A3B83}" type="parTrans" cxnId="{BDCCA77A-5BA4-487C-B345-2FF1ECC9F1B9}">
      <dgm:prSet/>
      <dgm:spPr/>
      <dgm:t>
        <a:bodyPr/>
        <a:lstStyle/>
        <a:p>
          <a:endParaRPr lang="en-US"/>
        </a:p>
      </dgm:t>
    </dgm:pt>
    <dgm:pt modelId="{6022370E-79AE-45A9-A983-9C24793466FE}" type="sibTrans" cxnId="{BDCCA77A-5BA4-487C-B345-2FF1ECC9F1B9}">
      <dgm:prSet/>
      <dgm:spPr/>
      <dgm:t>
        <a:bodyPr/>
        <a:lstStyle/>
        <a:p>
          <a:endParaRPr lang="en-US"/>
        </a:p>
      </dgm:t>
    </dgm:pt>
    <dgm:pt modelId="{EEACE816-59E6-48F7-B5E2-B83B48F10354}" type="pres">
      <dgm:prSet presAssocID="{C4D5656A-B112-4FBA-854B-6DD61CB31FDC}" presName="vert0" presStyleCnt="0">
        <dgm:presLayoutVars>
          <dgm:dir/>
          <dgm:animOne val="branch"/>
          <dgm:animLvl val="lvl"/>
        </dgm:presLayoutVars>
      </dgm:prSet>
      <dgm:spPr/>
    </dgm:pt>
    <dgm:pt modelId="{4F2D3889-C128-46FA-B0CD-3A11D161E094}" type="pres">
      <dgm:prSet presAssocID="{669F2E97-2DB8-4712-BABE-FAB39DA64B07}" presName="thickLine" presStyleLbl="alignNode1" presStyleIdx="0" presStyleCnt="5"/>
      <dgm:spPr/>
    </dgm:pt>
    <dgm:pt modelId="{3A952C7B-E3F1-437B-917B-64DD737ECABA}" type="pres">
      <dgm:prSet presAssocID="{669F2E97-2DB8-4712-BABE-FAB39DA64B07}" presName="horz1" presStyleCnt="0"/>
      <dgm:spPr/>
    </dgm:pt>
    <dgm:pt modelId="{4C57187F-1BB7-4304-BC36-B05FCFE9504B}" type="pres">
      <dgm:prSet presAssocID="{669F2E97-2DB8-4712-BABE-FAB39DA64B07}" presName="tx1" presStyleLbl="revTx" presStyleIdx="0" presStyleCnt="5"/>
      <dgm:spPr/>
    </dgm:pt>
    <dgm:pt modelId="{035F9931-B5AD-4741-835D-B8EE018F5EA0}" type="pres">
      <dgm:prSet presAssocID="{669F2E97-2DB8-4712-BABE-FAB39DA64B07}" presName="vert1" presStyleCnt="0"/>
      <dgm:spPr/>
    </dgm:pt>
    <dgm:pt modelId="{CE53E5AC-55BB-4C8D-A9BF-D8C714538178}" type="pres">
      <dgm:prSet presAssocID="{AE2176A0-5E46-4C6A-8D11-EFF4D53A768F}" presName="thickLine" presStyleLbl="alignNode1" presStyleIdx="1" presStyleCnt="5"/>
      <dgm:spPr/>
    </dgm:pt>
    <dgm:pt modelId="{9B24D975-3749-44C0-A241-05A398708077}" type="pres">
      <dgm:prSet presAssocID="{AE2176A0-5E46-4C6A-8D11-EFF4D53A768F}" presName="horz1" presStyleCnt="0"/>
      <dgm:spPr/>
    </dgm:pt>
    <dgm:pt modelId="{A729C4EB-47D9-4BB5-BE07-3061DF872FB0}" type="pres">
      <dgm:prSet presAssocID="{AE2176A0-5E46-4C6A-8D11-EFF4D53A768F}" presName="tx1" presStyleLbl="revTx" presStyleIdx="1" presStyleCnt="5"/>
      <dgm:spPr/>
    </dgm:pt>
    <dgm:pt modelId="{9276CF05-FA92-477E-8EFD-98793CF747CD}" type="pres">
      <dgm:prSet presAssocID="{AE2176A0-5E46-4C6A-8D11-EFF4D53A768F}" presName="vert1" presStyleCnt="0"/>
      <dgm:spPr/>
    </dgm:pt>
    <dgm:pt modelId="{57DFCDF2-3658-4FE7-947E-09E5C1D6E4AD}" type="pres">
      <dgm:prSet presAssocID="{B3600F4D-8786-4A8B-AFA8-F2AFD3E73C8D}" presName="thickLine" presStyleLbl="alignNode1" presStyleIdx="2" presStyleCnt="5"/>
      <dgm:spPr/>
    </dgm:pt>
    <dgm:pt modelId="{A023CCA1-E5EF-419D-AD3B-CA3BFCD8B91D}" type="pres">
      <dgm:prSet presAssocID="{B3600F4D-8786-4A8B-AFA8-F2AFD3E73C8D}" presName="horz1" presStyleCnt="0"/>
      <dgm:spPr/>
    </dgm:pt>
    <dgm:pt modelId="{1F33878F-1F9F-4592-9F2A-4B584C783D84}" type="pres">
      <dgm:prSet presAssocID="{B3600F4D-8786-4A8B-AFA8-F2AFD3E73C8D}" presName="tx1" presStyleLbl="revTx" presStyleIdx="2" presStyleCnt="5"/>
      <dgm:spPr/>
    </dgm:pt>
    <dgm:pt modelId="{8183983F-8EB6-4A60-9054-7E76FE48AE6C}" type="pres">
      <dgm:prSet presAssocID="{B3600F4D-8786-4A8B-AFA8-F2AFD3E73C8D}" presName="vert1" presStyleCnt="0"/>
      <dgm:spPr/>
    </dgm:pt>
    <dgm:pt modelId="{81B57C6C-1AF2-4B78-B74E-A530A07C66CF}" type="pres">
      <dgm:prSet presAssocID="{D3760809-6C39-49CB-B309-B01CD67CD931}" presName="thickLine" presStyleLbl="alignNode1" presStyleIdx="3" presStyleCnt="5"/>
      <dgm:spPr/>
    </dgm:pt>
    <dgm:pt modelId="{D813C844-5000-41A2-A86E-A58738A61B5D}" type="pres">
      <dgm:prSet presAssocID="{D3760809-6C39-49CB-B309-B01CD67CD931}" presName="horz1" presStyleCnt="0"/>
      <dgm:spPr/>
    </dgm:pt>
    <dgm:pt modelId="{19755621-7C9E-44CF-B43C-4C9DD5A2FB81}" type="pres">
      <dgm:prSet presAssocID="{D3760809-6C39-49CB-B309-B01CD67CD931}" presName="tx1" presStyleLbl="revTx" presStyleIdx="3" presStyleCnt="5"/>
      <dgm:spPr/>
    </dgm:pt>
    <dgm:pt modelId="{8DF0B57F-8D3F-492F-BAA2-78C66A194FA5}" type="pres">
      <dgm:prSet presAssocID="{D3760809-6C39-49CB-B309-B01CD67CD931}" presName="vert1" presStyleCnt="0"/>
      <dgm:spPr/>
    </dgm:pt>
    <dgm:pt modelId="{107EEC03-3AA0-4CC4-B39D-077D68F626C6}" type="pres">
      <dgm:prSet presAssocID="{AE57EEFC-5A07-4172-85AB-417648403DA1}" presName="thickLine" presStyleLbl="alignNode1" presStyleIdx="4" presStyleCnt="5"/>
      <dgm:spPr/>
    </dgm:pt>
    <dgm:pt modelId="{4982548B-2B4D-4682-8409-22E05888FBEE}" type="pres">
      <dgm:prSet presAssocID="{AE57EEFC-5A07-4172-85AB-417648403DA1}" presName="horz1" presStyleCnt="0"/>
      <dgm:spPr/>
    </dgm:pt>
    <dgm:pt modelId="{613A6B02-BD09-4B16-B88C-59EDA949E416}" type="pres">
      <dgm:prSet presAssocID="{AE57EEFC-5A07-4172-85AB-417648403DA1}" presName="tx1" presStyleLbl="revTx" presStyleIdx="4" presStyleCnt="5"/>
      <dgm:spPr/>
    </dgm:pt>
    <dgm:pt modelId="{01CE8441-C6EB-49B8-BDD8-E8BB3D771C00}" type="pres">
      <dgm:prSet presAssocID="{AE57EEFC-5A07-4172-85AB-417648403DA1}" presName="vert1" presStyleCnt="0"/>
      <dgm:spPr/>
    </dgm:pt>
  </dgm:ptLst>
  <dgm:cxnLst>
    <dgm:cxn modelId="{71272E0A-B4CE-4587-B40A-B8CB71D2DC32}" type="presOf" srcId="{B3600F4D-8786-4A8B-AFA8-F2AFD3E73C8D}" destId="{1F33878F-1F9F-4592-9F2A-4B584C783D84}" srcOrd="0" destOrd="0" presId="urn:microsoft.com/office/officeart/2008/layout/LinedList"/>
    <dgm:cxn modelId="{DEF7220E-E1E6-4F65-B169-D2AB2372CC14}" type="presOf" srcId="{AE2176A0-5E46-4C6A-8D11-EFF4D53A768F}" destId="{A729C4EB-47D9-4BB5-BE07-3061DF872FB0}" srcOrd="0" destOrd="0" presId="urn:microsoft.com/office/officeart/2008/layout/LinedList"/>
    <dgm:cxn modelId="{E0CC1810-0FDC-40B2-ACF0-C4BB6707AB3C}" srcId="{C4D5656A-B112-4FBA-854B-6DD61CB31FDC}" destId="{D3760809-6C39-49CB-B309-B01CD67CD931}" srcOrd="3" destOrd="0" parTransId="{40759229-D4E2-4C05-A7AD-CA9E8F236891}" sibTransId="{CD4A997F-E118-4D8A-99A0-3903E81817C5}"/>
    <dgm:cxn modelId="{2E4C1628-F379-4806-8596-919266945FF0}" srcId="{C4D5656A-B112-4FBA-854B-6DD61CB31FDC}" destId="{B3600F4D-8786-4A8B-AFA8-F2AFD3E73C8D}" srcOrd="2" destOrd="0" parTransId="{94DF3189-D485-4783-B1FE-B356CF66B5AC}" sibTransId="{86B44052-EA46-4AE2-B568-02A4C61509E0}"/>
    <dgm:cxn modelId="{2FED4E65-B5EE-4775-B05A-E622ADE296B5}" type="presOf" srcId="{669F2E97-2DB8-4712-BABE-FAB39DA64B07}" destId="{4C57187F-1BB7-4304-BC36-B05FCFE9504B}" srcOrd="0" destOrd="0" presId="urn:microsoft.com/office/officeart/2008/layout/LinedList"/>
    <dgm:cxn modelId="{753A736C-5216-4702-8C4E-84432E22595A}" type="presOf" srcId="{C4D5656A-B112-4FBA-854B-6DD61CB31FDC}" destId="{EEACE816-59E6-48F7-B5E2-B83B48F10354}" srcOrd="0" destOrd="0" presId="urn:microsoft.com/office/officeart/2008/layout/LinedList"/>
    <dgm:cxn modelId="{97BFA26E-DDDC-4F44-96AC-785609A49AF9}" srcId="{C4D5656A-B112-4FBA-854B-6DD61CB31FDC}" destId="{AE2176A0-5E46-4C6A-8D11-EFF4D53A768F}" srcOrd="1" destOrd="0" parTransId="{D7B80BA7-A18C-4ADC-BD5E-4C7AFFEC6CE4}" sibTransId="{4FCF142A-9212-41F7-8E5C-84A8DC4C71B1}"/>
    <dgm:cxn modelId="{BDCCA77A-5BA4-487C-B345-2FF1ECC9F1B9}" srcId="{C4D5656A-B112-4FBA-854B-6DD61CB31FDC}" destId="{AE57EEFC-5A07-4172-85AB-417648403DA1}" srcOrd="4" destOrd="0" parTransId="{D395E660-B0A5-4541-891B-5334C56A3B83}" sibTransId="{6022370E-79AE-45A9-A983-9C24793466FE}"/>
    <dgm:cxn modelId="{13581E7F-F178-41C6-BBDE-33A4621FA67A}" srcId="{C4D5656A-B112-4FBA-854B-6DD61CB31FDC}" destId="{669F2E97-2DB8-4712-BABE-FAB39DA64B07}" srcOrd="0" destOrd="0" parTransId="{EB798BD0-84FB-44B2-921E-7E04EE9CDD27}" sibTransId="{D341B877-0E49-4C4F-AC54-A8A8190FCD40}"/>
    <dgm:cxn modelId="{7B2130A4-E8A3-435F-A646-4D1687DCA347}" type="presOf" srcId="{AE57EEFC-5A07-4172-85AB-417648403DA1}" destId="{613A6B02-BD09-4B16-B88C-59EDA949E416}" srcOrd="0" destOrd="0" presId="urn:microsoft.com/office/officeart/2008/layout/LinedList"/>
    <dgm:cxn modelId="{315FDFCE-7F4F-46B2-B386-753B81ECE7E7}" type="presOf" srcId="{D3760809-6C39-49CB-B309-B01CD67CD931}" destId="{19755621-7C9E-44CF-B43C-4C9DD5A2FB81}" srcOrd="0" destOrd="0" presId="urn:microsoft.com/office/officeart/2008/layout/LinedList"/>
    <dgm:cxn modelId="{1FDBB4CF-D687-4B14-9448-6EF1D2D1C4A5}" type="presParOf" srcId="{EEACE816-59E6-48F7-B5E2-B83B48F10354}" destId="{4F2D3889-C128-46FA-B0CD-3A11D161E094}" srcOrd="0" destOrd="0" presId="urn:microsoft.com/office/officeart/2008/layout/LinedList"/>
    <dgm:cxn modelId="{627E8975-E830-4D3C-8ACA-155E0130F350}" type="presParOf" srcId="{EEACE816-59E6-48F7-B5E2-B83B48F10354}" destId="{3A952C7B-E3F1-437B-917B-64DD737ECABA}" srcOrd="1" destOrd="0" presId="urn:microsoft.com/office/officeart/2008/layout/LinedList"/>
    <dgm:cxn modelId="{4450E45B-FB1A-4E21-B035-6D3C09F37317}" type="presParOf" srcId="{3A952C7B-E3F1-437B-917B-64DD737ECABA}" destId="{4C57187F-1BB7-4304-BC36-B05FCFE9504B}" srcOrd="0" destOrd="0" presId="urn:microsoft.com/office/officeart/2008/layout/LinedList"/>
    <dgm:cxn modelId="{AE365160-D7FC-48D8-ACF1-A413597F1A3F}" type="presParOf" srcId="{3A952C7B-E3F1-437B-917B-64DD737ECABA}" destId="{035F9931-B5AD-4741-835D-B8EE018F5EA0}" srcOrd="1" destOrd="0" presId="urn:microsoft.com/office/officeart/2008/layout/LinedList"/>
    <dgm:cxn modelId="{B2A7F58C-0D54-4679-A49E-F5D9982AC3DD}" type="presParOf" srcId="{EEACE816-59E6-48F7-B5E2-B83B48F10354}" destId="{CE53E5AC-55BB-4C8D-A9BF-D8C714538178}" srcOrd="2" destOrd="0" presId="urn:microsoft.com/office/officeart/2008/layout/LinedList"/>
    <dgm:cxn modelId="{3ABDA21A-9A03-4185-8972-79C234B0E93F}" type="presParOf" srcId="{EEACE816-59E6-48F7-B5E2-B83B48F10354}" destId="{9B24D975-3749-44C0-A241-05A398708077}" srcOrd="3" destOrd="0" presId="urn:microsoft.com/office/officeart/2008/layout/LinedList"/>
    <dgm:cxn modelId="{41B2C9C4-4DC4-4BF7-8FB2-FBF8B104595D}" type="presParOf" srcId="{9B24D975-3749-44C0-A241-05A398708077}" destId="{A729C4EB-47D9-4BB5-BE07-3061DF872FB0}" srcOrd="0" destOrd="0" presId="urn:microsoft.com/office/officeart/2008/layout/LinedList"/>
    <dgm:cxn modelId="{0F12F4AF-ABC4-415D-94A0-2385CA7CAD0B}" type="presParOf" srcId="{9B24D975-3749-44C0-A241-05A398708077}" destId="{9276CF05-FA92-477E-8EFD-98793CF747CD}" srcOrd="1" destOrd="0" presId="urn:microsoft.com/office/officeart/2008/layout/LinedList"/>
    <dgm:cxn modelId="{D69235F9-EE63-45A3-85C9-FB056325D136}" type="presParOf" srcId="{EEACE816-59E6-48F7-B5E2-B83B48F10354}" destId="{57DFCDF2-3658-4FE7-947E-09E5C1D6E4AD}" srcOrd="4" destOrd="0" presId="urn:microsoft.com/office/officeart/2008/layout/LinedList"/>
    <dgm:cxn modelId="{CE91A837-CC3F-43A5-890F-BA6B305606A2}" type="presParOf" srcId="{EEACE816-59E6-48F7-B5E2-B83B48F10354}" destId="{A023CCA1-E5EF-419D-AD3B-CA3BFCD8B91D}" srcOrd="5" destOrd="0" presId="urn:microsoft.com/office/officeart/2008/layout/LinedList"/>
    <dgm:cxn modelId="{B0D0B9E8-2875-418A-85DA-075CAF6C86BA}" type="presParOf" srcId="{A023CCA1-E5EF-419D-AD3B-CA3BFCD8B91D}" destId="{1F33878F-1F9F-4592-9F2A-4B584C783D84}" srcOrd="0" destOrd="0" presId="urn:microsoft.com/office/officeart/2008/layout/LinedList"/>
    <dgm:cxn modelId="{29E8C09A-151B-4C66-B48B-BC061BD2C90F}" type="presParOf" srcId="{A023CCA1-E5EF-419D-AD3B-CA3BFCD8B91D}" destId="{8183983F-8EB6-4A60-9054-7E76FE48AE6C}" srcOrd="1" destOrd="0" presId="urn:microsoft.com/office/officeart/2008/layout/LinedList"/>
    <dgm:cxn modelId="{6D68AD69-60F4-4993-A1D6-0875FBF98255}" type="presParOf" srcId="{EEACE816-59E6-48F7-B5E2-B83B48F10354}" destId="{81B57C6C-1AF2-4B78-B74E-A530A07C66CF}" srcOrd="6" destOrd="0" presId="urn:microsoft.com/office/officeart/2008/layout/LinedList"/>
    <dgm:cxn modelId="{BE810E56-D6A2-4818-84B1-FCAD3FEC6268}" type="presParOf" srcId="{EEACE816-59E6-48F7-B5E2-B83B48F10354}" destId="{D813C844-5000-41A2-A86E-A58738A61B5D}" srcOrd="7" destOrd="0" presId="urn:microsoft.com/office/officeart/2008/layout/LinedList"/>
    <dgm:cxn modelId="{02DC4D8D-9B49-462A-99E0-5BBE7C16D561}" type="presParOf" srcId="{D813C844-5000-41A2-A86E-A58738A61B5D}" destId="{19755621-7C9E-44CF-B43C-4C9DD5A2FB81}" srcOrd="0" destOrd="0" presId="urn:microsoft.com/office/officeart/2008/layout/LinedList"/>
    <dgm:cxn modelId="{E2978236-8D1D-441D-8375-179CC5A97A9D}" type="presParOf" srcId="{D813C844-5000-41A2-A86E-A58738A61B5D}" destId="{8DF0B57F-8D3F-492F-BAA2-78C66A194FA5}" srcOrd="1" destOrd="0" presId="urn:microsoft.com/office/officeart/2008/layout/LinedList"/>
    <dgm:cxn modelId="{4E0C78F8-038B-4723-865B-91A725E8E488}" type="presParOf" srcId="{EEACE816-59E6-48F7-B5E2-B83B48F10354}" destId="{107EEC03-3AA0-4CC4-B39D-077D68F626C6}" srcOrd="8" destOrd="0" presId="urn:microsoft.com/office/officeart/2008/layout/LinedList"/>
    <dgm:cxn modelId="{D648559E-0C41-4FA4-9E90-1CA214B6CCA0}" type="presParOf" srcId="{EEACE816-59E6-48F7-B5E2-B83B48F10354}" destId="{4982548B-2B4D-4682-8409-22E05888FBEE}" srcOrd="9" destOrd="0" presId="urn:microsoft.com/office/officeart/2008/layout/LinedList"/>
    <dgm:cxn modelId="{0766348C-D6ED-46FB-987C-5F2F7F84BAB4}" type="presParOf" srcId="{4982548B-2B4D-4682-8409-22E05888FBEE}" destId="{613A6B02-BD09-4B16-B88C-59EDA949E416}" srcOrd="0" destOrd="0" presId="urn:microsoft.com/office/officeart/2008/layout/LinedList"/>
    <dgm:cxn modelId="{52E850F7-6953-43E3-A4E1-490F8F861734}" type="presParOf" srcId="{4982548B-2B4D-4682-8409-22E05888FBEE}" destId="{01CE8441-C6EB-49B8-BDD8-E8BB3D771C0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720C4F-F8E4-4ED4-8E98-98E4C46210E7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1D5460E-C3A5-4F89-B5A6-B4653B3AA6D2}">
      <dgm:prSet/>
      <dgm:spPr/>
      <dgm:t>
        <a:bodyPr/>
        <a:lstStyle/>
        <a:p>
          <a:r>
            <a:rPr lang="it-IT"/>
            <a:t>I dati sono inseriti in SPSS 23 per grafici e tabelle descrittive.</a:t>
          </a:r>
          <a:endParaRPr lang="en-US"/>
        </a:p>
      </dgm:t>
    </dgm:pt>
    <dgm:pt modelId="{8D98BCDC-66C9-4B3C-B8AB-ECCDA5C7C515}" type="parTrans" cxnId="{6ED7FE6E-1A6E-4510-849F-0F6903A5198E}">
      <dgm:prSet/>
      <dgm:spPr/>
      <dgm:t>
        <a:bodyPr/>
        <a:lstStyle/>
        <a:p>
          <a:endParaRPr lang="en-US"/>
        </a:p>
      </dgm:t>
    </dgm:pt>
    <dgm:pt modelId="{DDD205AF-AFA5-408C-8CAF-A79A67C371E5}" type="sibTrans" cxnId="{6ED7FE6E-1A6E-4510-849F-0F6903A5198E}">
      <dgm:prSet/>
      <dgm:spPr/>
      <dgm:t>
        <a:bodyPr/>
        <a:lstStyle/>
        <a:p>
          <a:endParaRPr lang="en-US"/>
        </a:p>
      </dgm:t>
    </dgm:pt>
    <dgm:pt modelId="{597F536E-93D1-4031-9EED-3FD721AB1982}">
      <dgm:prSet/>
      <dgm:spPr/>
      <dgm:t>
        <a:bodyPr/>
        <a:lstStyle/>
        <a:p>
          <a:r>
            <a:rPr lang="it-IT"/>
            <a:t>Un modello valuta se eta, sesso o altre variabili spiegano le resistenze.</a:t>
          </a:r>
          <a:endParaRPr lang="en-US"/>
        </a:p>
      </dgm:t>
    </dgm:pt>
    <dgm:pt modelId="{4AC9A656-EFC3-4EE0-8426-38BD38079D4D}" type="parTrans" cxnId="{9EE22A49-E9BE-4140-8115-0AAA00FE8B90}">
      <dgm:prSet/>
      <dgm:spPr/>
      <dgm:t>
        <a:bodyPr/>
        <a:lstStyle/>
        <a:p>
          <a:endParaRPr lang="en-US"/>
        </a:p>
      </dgm:t>
    </dgm:pt>
    <dgm:pt modelId="{47B31670-EE10-4D6F-A6A5-DF52FFF89419}" type="sibTrans" cxnId="{9EE22A49-E9BE-4140-8115-0AAA00FE8B90}">
      <dgm:prSet/>
      <dgm:spPr/>
      <dgm:t>
        <a:bodyPr/>
        <a:lstStyle/>
        <a:p>
          <a:endParaRPr lang="en-US"/>
        </a:p>
      </dgm:t>
    </dgm:pt>
    <dgm:pt modelId="{F88D24F4-3000-40B1-A6C8-D8623C1DC608}">
      <dgm:prSet/>
      <dgm:spPr/>
      <dgm:t>
        <a:bodyPr/>
        <a:lstStyle/>
        <a:p>
          <a:r>
            <a:rPr lang="it-IT"/>
            <a:t>Il risultato e considerato significativo se p &lt; 0,05.</a:t>
          </a:r>
          <a:endParaRPr lang="en-US"/>
        </a:p>
      </dgm:t>
    </dgm:pt>
    <dgm:pt modelId="{E8AAC673-A4A3-4A25-8671-F9D3BDE30B4F}" type="parTrans" cxnId="{9BD9B935-4C23-4701-832D-02A1F11F7318}">
      <dgm:prSet/>
      <dgm:spPr/>
      <dgm:t>
        <a:bodyPr/>
        <a:lstStyle/>
        <a:p>
          <a:endParaRPr lang="en-US"/>
        </a:p>
      </dgm:t>
    </dgm:pt>
    <dgm:pt modelId="{42001E51-DD2B-4638-90CD-54C5A007741C}" type="sibTrans" cxnId="{9BD9B935-4C23-4701-832D-02A1F11F7318}">
      <dgm:prSet/>
      <dgm:spPr/>
      <dgm:t>
        <a:bodyPr/>
        <a:lstStyle/>
        <a:p>
          <a:endParaRPr lang="en-US"/>
        </a:p>
      </dgm:t>
    </dgm:pt>
    <dgm:pt modelId="{2F796A32-7EA2-4B21-87C8-11DD96E87CE7}">
      <dgm:prSet/>
      <dgm:spPr/>
      <dgm:t>
        <a:bodyPr/>
        <a:lstStyle/>
        <a:p>
          <a:r>
            <a:rPr lang="it-IT"/>
            <a:t>Si contano le colonie per 100 mL in acqua potabile e in acqua di scarico.</a:t>
          </a:r>
          <a:endParaRPr lang="en-US"/>
        </a:p>
      </dgm:t>
    </dgm:pt>
    <dgm:pt modelId="{F45C7764-E068-417F-B0D3-B99713229632}" type="parTrans" cxnId="{F028EE1F-9B2D-4E77-8879-204B27D16849}">
      <dgm:prSet/>
      <dgm:spPr/>
      <dgm:t>
        <a:bodyPr/>
        <a:lstStyle/>
        <a:p>
          <a:endParaRPr lang="en-US"/>
        </a:p>
      </dgm:t>
    </dgm:pt>
    <dgm:pt modelId="{97EF96EB-9463-4A53-860C-B814F7978056}" type="sibTrans" cxnId="{F028EE1F-9B2D-4E77-8879-204B27D16849}">
      <dgm:prSet/>
      <dgm:spPr/>
      <dgm:t>
        <a:bodyPr/>
        <a:lstStyle/>
        <a:p>
          <a:endParaRPr lang="en-US"/>
        </a:p>
      </dgm:t>
    </dgm:pt>
    <dgm:pt modelId="{4EE3B911-2C56-4881-9340-F1D7C9CBD1C6}">
      <dgm:prSet/>
      <dgm:spPr/>
      <dgm:t>
        <a:bodyPr/>
        <a:lstStyle/>
        <a:p>
          <a:r>
            <a:rPr lang="it-IT"/>
            <a:t>Si confrontano le resistenze di batteri umani, animali e dell'acqua per trovare collegamenti.</a:t>
          </a:r>
          <a:endParaRPr lang="en-US"/>
        </a:p>
      </dgm:t>
    </dgm:pt>
    <dgm:pt modelId="{F1A4CBE0-FC28-4FB9-AE25-FACBE159A08E}" type="parTrans" cxnId="{6B18B8D2-B6C8-41D6-8C7C-658B0789157C}">
      <dgm:prSet/>
      <dgm:spPr/>
      <dgm:t>
        <a:bodyPr/>
        <a:lstStyle/>
        <a:p>
          <a:endParaRPr lang="en-US"/>
        </a:p>
      </dgm:t>
    </dgm:pt>
    <dgm:pt modelId="{365EC42D-A1E6-4196-9561-DB20D731D07F}" type="sibTrans" cxnId="{6B18B8D2-B6C8-41D6-8C7C-658B0789157C}">
      <dgm:prSet/>
      <dgm:spPr/>
      <dgm:t>
        <a:bodyPr/>
        <a:lstStyle/>
        <a:p>
          <a:endParaRPr lang="en-US"/>
        </a:p>
      </dgm:t>
    </dgm:pt>
    <dgm:pt modelId="{C303951C-6CBE-421E-BD97-6E0A53FA66E7}" type="pres">
      <dgm:prSet presAssocID="{20720C4F-F8E4-4ED4-8E98-98E4C46210E7}" presName="vert0" presStyleCnt="0">
        <dgm:presLayoutVars>
          <dgm:dir/>
          <dgm:animOne val="branch"/>
          <dgm:animLvl val="lvl"/>
        </dgm:presLayoutVars>
      </dgm:prSet>
      <dgm:spPr/>
    </dgm:pt>
    <dgm:pt modelId="{F9FE3B61-0724-431F-838F-DD2588147BC4}" type="pres">
      <dgm:prSet presAssocID="{C1D5460E-C3A5-4F89-B5A6-B4653B3AA6D2}" presName="thickLine" presStyleLbl="alignNode1" presStyleIdx="0" presStyleCnt="5"/>
      <dgm:spPr/>
    </dgm:pt>
    <dgm:pt modelId="{D0F99912-9770-45C0-81D1-3CF32A12ADB7}" type="pres">
      <dgm:prSet presAssocID="{C1D5460E-C3A5-4F89-B5A6-B4653B3AA6D2}" presName="horz1" presStyleCnt="0"/>
      <dgm:spPr/>
    </dgm:pt>
    <dgm:pt modelId="{22E49C88-B42A-45A0-AF43-FD8DBC5CCD00}" type="pres">
      <dgm:prSet presAssocID="{C1D5460E-C3A5-4F89-B5A6-B4653B3AA6D2}" presName="tx1" presStyleLbl="revTx" presStyleIdx="0" presStyleCnt="5"/>
      <dgm:spPr/>
    </dgm:pt>
    <dgm:pt modelId="{76112938-FFEB-4317-9F75-412ECA71C9A3}" type="pres">
      <dgm:prSet presAssocID="{C1D5460E-C3A5-4F89-B5A6-B4653B3AA6D2}" presName="vert1" presStyleCnt="0"/>
      <dgm:spPr/>
    </dgm:pt>
    <dgm:pt modelId="{AF75AC16-4C2F-4121-972A-6B6DC3D67466}" type="pres">
      <dgm:prSet presAssocID="{597F536E-93D1-4031-9EED-3FD721AB1982}" presName="thickLine" presStyleLbl="alignNode1" presStyleIdx="1" presStyleCnt="5"/>
      <dgm:spPr/>
    </dgm:pt>
    <dgm:pt modelId="{57D1397D-65CF-44ED-85BB-E1C8D1891790}" type="pres">
      <dgm:prSet presAssocID="{597F536E-93D1-4031-9EED-3FD721AB1982}" presName="horz1" presStyleCnt="0"/>
      <dgm:spPr/>
    </dgm:pt>
    <dgm:pt modelId="{40321D8E-7E3C-4D63-8952-18D66E39EE3E}" type="pres">
      <dgm:prSet presAssocID="{597F536E-93D1-4031-9EED-3FD721AB1982}" presName="tx1" presStyleLbl="revTx" presStyleIdx="1" presStyleCnt="5"/>
      <dgm:spPr/>
    </dgm:pt>
    <dgm:pt modelId="{97AD7501-CC7E-4CB5-AD60-247A7422AD88}" type="pres">
      <dgm:prSet presAssocID="{597F536E-93D1-4031-9EED-3FD721AB1982}" presName="vert1" presStyleCnt="0"/>
      <dgm:spPr/>
    </dgm:pt>
    <dgm:pt modelId="{C19AFC0E-BAD2-4B3B-A75E-02227314612A}" type="pres">
      <dgm:prSet presAssocID="{F88D24F4-3000-40B1-A6C8-D8623C1DC608}" presName="thickLine" presStyleLbl="alignNode1" presStyleIdx="2" presStyleCnt="5"/>
      <dgm:spPr/>
    </dgm:pt>
    <dgm:pt modelId="{A73D313C-3F66-4752-8606-9C80E4C56AE0}" type="pres">
      <dgm:prSet presAssocID="{F88D24F4-3000-40B1-A6C8-D8623C1DC608}" presName="horz1" presStyleCnt="0"/>
      <dgm:spPr/>
    </dgm:pt>
    <dgm:pt modelId="{90E2F1AC-CE43-482B-AB67-A44F1A41A2FA}" type="pres">
      <dgm:prSet presAssocID="{F88D24F4-3000-40B1-A6C8-D8623C1DC608}" presName="tx1" presStyleLbl="revTx" presStyleIdx="2" presStyleCnt="5"/>
      <dgm:spPr/>
    </dgm:pt>
    <dgm:pt modelId="{A5644BAD-AF9D-442E-8021-74401C937B12}" type="pres">
      <dgm:prSet presAssocID="{F88D24F4-3000-40B1-A6C8-D8623C1DC608}" presName="vert1" presStyleCnt="0"/>
      <dgm:spPr/>
    </dgm:pt>
    <dgm:pt modelId="{C45D2F69-4FC5-4CC6-8177-60420F84EA25}" type="pres">
      <dgm:prSet presAssocID="{2F796A32-7EA2-4B21-87C8-11DD96E87CE7}" presName="thickLine" presStyleLbl="alignNode1" presStyleIdx="3" presStyleCnt="5"/>
      <dgm:spPr/>
    </dgm:pt>
    <dgm:pt modelId="{0AD55445-4E99-4C41-945F-6587D036B02F}" type="pres">
      <dgm:prSet presAssocID="{2F796A32-7EA2-4B21-87C8-11DD96E87CE7}" presName="horz1" presStyleCnt="0"/>
      <dgm:spPr/>
    </dgm:pt>
    <dgm:pt modelId="{66F4DCF4-6BDC-49B6-A632-0FA37E2AEB10}" type="pres">
      <dgm:prSet presAssocID="{2F796A32-7EA2-4B21-87C8-11DD96E87CE7}" presName="tx1" presStyleLbl="revTx" presStyleIdx="3" presStyleCnt="5"/>
      <dgm:spPr/>
    </dgm:pt>
    <dgm:pt modelId="{4C012ABD-327E-4EF5-8E38-E2E651781138}" type="pres">
      <dgm:prSet presAssocID="{2F796A32-7EA2-4B21-87C8-11DD96E87CE7}" presName="vert1" presStyleCnt="0"/>
      <dgm:spPr/>
    </dgm:pt>
    <dgm:pt modelId="{F25C6A62-A3BD-4E0D-ADF5-10B98FA33AE8}" type="pres">
      <dgm:prSet presAssocID="{4EE3B911-2C56-4881-9340-F1D7C9CBD1C6}" presName="thickLine" presStyleLbl="alignNode1" presStyleIdx="4" presStyleCnt="5"/>
      <dgm:spPr/>
    </dgm:pt>
    <dgm:pt modelId="{C34781E5-0CD7-4D50-8D03-A9D5134DD7BC}" type="pres">
      <dgm:prSet presAssocID="{4EE3B911-2C56-4881-9340-F1D7C9CBD1C6}" presName="horz1" presStyleCnt="0"/>
      <dgm:spPr/>
    </dgm:pt>
    <dgm:pt modelId="{8E853DDB-2ED2-453D-9869-83EDB302E891}" type="pres">
      <dgm:prSet presAssocID="{4EE3B911-2C56-4881-9340-F1D7C9CBD1C6}" presName="tx1" presStyleLbl="revTx" presStyleIdx="4" presStyleCnt="5"/>
      <dgm:spPr/>
    </dgm:pt>
    <dgm:pt modelId="{9EB8C069-D0A6-483E-AB0C-17C5714BC8F2}" type="pres">
      <dgm:prSet presAssocID="{4EE3B911-2C56-4881-9340-F1D7C9CBD1C6}" presName="vert1" presStyleCnt="0"/>
      <dgm:spPr/>
    </dgm:pt>
  </dgm:ptLst>
  <dgm:cxnLst>
    <dgm:cxn modelId="{1D04DA07-4107-4024-B9F8-696E30FCE8A2}" type="presOf" srcId="{2F796A32-7EA2-4B21-87C8-11DD96E87CE7}" destId="{66F4DCF4-6BDC-49B6-A632-0FA37E2AEB10}" srcOrd="0" destOrd="0" presId="urn:microsoft.com/office/officeart/2008/layout/LinedList"/>
    <dgm:cxn modelId="{F028EE1F-9B2D-4E77-8879-204B27D16849}" srcId="{20720C4F-F8E4-4ED4-8E98-98E4C46210E7}" destId="{2F796A32-7EA2-4B21-87C8-11DD96E87CE7}" srcOrd="3" destOrd="0" parTransId="{F45C7764-E068-417F-B0D3-B99713229632}" sibTransId="{97EF96EB-9463-4A53-860C-B814F7978056}"/>
    <dgm:cxn modelId="{381E7F28-1645-4E29-B471-5133D7AF1F49}" type="presOf" srcId="{4EE3B911-2C56-4881-9340-F1D7C9CBD1C6}" destId="{8E853DDB-2ED2-453D-9869-83EDB302E891}" srcOrd="0" destOrd="0" presId="urn:microsoft.com/office/officeart/2008/layout/LinedList"/>
    <dgm:cxn modelId="{9BD9B935-4C23-4701-832D-02A1F11F7318}" srcId="{20720C4F-F8E4-4ED4-8E98-98E4C46210E7}" destId="{F88D24F4-3000-40B1-A6C8-D8623C1DC608}" srcOrd="2" destOrd="0" parTransId="{E8AAC673-A4A3-4A25-8671-F9D3BDE30B4F}" sibTransId="{42001E51-DD2B-4638-90CD-54C5A007741C}"/>
    <dgm:cxn modelId="{6CF68F40-CCEE-40A7-A75A-DEB75A88D02C}" type="presOf" srcId="{C1D5460E-C3A5-4F89-B5A6-B4653B3AA6D2}" destId="{22E49C88-B42A-45A0-AF43-FD8DBC5CCD00}" srcOrd="0" destOrd="0" presId="urn:microsoft.com/office/officeart/2008/layout/LinedList"/>
    <dgm:cxn modelId="{4FC88D41-6209-488C-808C-33A31E43CF05}" type="presOf" srcId="{597F536E-93D1-4031-9EED-3FD721AB1982}" destId="{40321D8E-7E3C-4D63-8952-18D66E39EE3E}" srcOrd="0" destOrd="0" presId="urn:microsoft.com/office/officeart/2008/layout/LinedList"/>
    <dgm:cxn modelId="{9EE22A49-E9BE-4140-8115-0AAA00FE8B90}" srcId="{20720C4F-F8E4-4ED4-8E98-98E4C46210E7}" destId="{597F536E-93D1-4031-9EED-3FD721AB1982}" srcOrd="1" destOrd="0" parTransId="{4AC9A656-EFC3-4EE0-8426-38BD38079D4D}" sibTransId="{47B31670-EE10-4D6F-A6A5-DF52FFF89419}"/>
    <dgm:cxn modelId="{6ED7FE6E-1A6E-4510-849F-0F6903A5198E}" srcId="{20720C4F-F8E4-4ED4-8E98-98E4C46210E7}" destId="{C1D5460E-C3A5-4F89-B5A6-B4653B3AA6D2}" srcOrd="0" destOrd="0" parTransId="{8D98BCDC-66C9-4B3C-B8AB-ECCDA5C7C515}" sibTransId="{DDD205AF-AFA5-408C-8CAF-A79A67C371E5}"/>
    <dgm:cxn modelId="{A0F551A9-C21F-401B-8CE4-52FE5FFD4BD1}" type="presOf" srcId="{F88D24F4-3000-40B1-A6C8-D8623C1DC608}" destId="{90E2F1AC-CE43-482B-AB67-A44F1A41A2FA}" srcOrd="0" destOrd="0" presId="urn:microsoft.com/office/officeart/2008/layout/LinedList"/>
    <dgm:cxn modelId="{F04F84AF-7A4A-449B-9171-F43D06A0DA9D}" type="presOf" srcId="{20720C4F-F8E4-4ED4-8E98-98E4C46210E7}" destId="{C303951C-6CBE-421E-BD97-6E0A53FA66E7}" srcOrd="0" destOrd="0" presId="urn:microsoft.com/office/officeart/2008/layout/LinedList"/>
    <dgm:cxn modelId="{6B18B8D2-B6C8-41D6-8C7C-658B0789157C}" srcId="{20720C4F-F8E4-4ED4-8E98-98E4C46210E7}" destId="{4EE3B911-2C56-4881-9340-F1D7C9CBD1C6}" srcOrd="4" destOrd="0" parTransId="{F1A4CBE0-FC28-4FB9-AE25-FACBE159A08E}" sibTransId="{365EC42D-A1E6-4196-9561-DB20D731D07F}"/>
    <dgm:cxn modelId="{18AE4D30-5243-4FB9-9E64-8B762944B5CE}" type="presParOf" srcId="{C303951C-6CBE-421E-BD97-6E0A53FA66E7}" destId="{F9FE3B61-0724-431F-838F-DD2588147BC4}" srcOrd="0" destOrd="0" presId="urn:microsoft.com/office/officeart/2008/layout/LinedList"/>
    <dgm:cxn modelId="{C5F01A45-5142-4B76-9EE7-1E3699F2A6AE}" type="presParOf" srcId="{C303951C-6CBE-421E-BD97-6E0A53FA66E7}" destId="{D0F99912-9770-45C0-81D1-3CF32A12ADB7}" srcOrd="1" destOrd="0" presId="urn:microsoft.com/office/officeart/2008/layout/LinedList"/>
    <dgm:cxn modelId="{5A00214C-DB89-4046-B11D-3C92BD75AAB8}" type="presParOf" srcId="{D0F99912-9770-45C0-81D1-3CF32A12ADB7}" destId="{22E49C88-B42A-45A0-AF43-FD8DBC5CCD00}" srcOrd="0" destOrd="0" presId="urn:microsoft.com/office/officeart/2008/layout/LinedList"/>
    <dgm:cxn modelId="{B0A1719E-C215-4070-BD6F-1BCF88171B0F}" type="presParOf" srcId="{D0F99912-9770-45C0-81D1-3CF32A12ADB7}" destId="{76112938-FFEB-4317-9F75-412ECA71C9A3}" srcOrd="1" destOrd="0" presId="urn:microsoft.com/office/officeart/2008/layout/LinedList"/>
    <dgm:cxn modelId="{C0E94D88-285B-4D60-B695-ADC8A6F6AA6B}" type="presParOf" srcId="{C303951C-6CBE-421E-BD97-6E0A53FA66E7}" destId="{AF75AC16-4C2F-4121-972A-6B6DC3D67466}" srcOrd="2" destOrd="0" presId="urn:microsoft.com/office/officeart/2008/layout/LinedList"/>
    <dgm:cxn modelId="{C919A54F-1992-4E8F-9666-AFC68A6315DD}" type="presParOf" srcId="{C303951C-6CBE-421E-BD97-6E0A53FA66E7}" destId="{57D1397D-65CF-44ED-85BB-E1C8D1891790}" srcOrd="3" destOrd="0" presId="urn:microsoft.com/office/officeart/2008/layout/LinedList"/>
    <dgm:cxn modelId="{6A352F28-8562-487C-BA21-713877ABA1C0}" type="presParOf" srcId="{57D1397D-65CF-44ED-85BB-E1C8D1891790}" destId="{40321D8E-7E3C-4D63-8952-18D66E39EE3E}" srcOrd="0" destOrd="0" presId="urn:microsoft.com/office/officeart/2008/layout/LinedList"/>
    <dgm:cxn modelId="{89E4D460-77E4-44B4-AF35-7DA2A73B75D9}" type="presParOf" srcId="{57D1397D-65CF-44ED-85BB-E1C8D1891790}" destId="{97AD7501-CC7E-4CB5-AD60-247A7422AD88}" srcOrd="1" destOrd="0" presId="urn:microsoft.com/office/officeart/2008/layout/LinedList"/>
    <dgm:cxn modelId="{76AE4C0E-4BD0-4EFF-B14C-F2F91832B3CC}" type="presParOf" srcId="{C303951C-6CBE-421E-BD97-6E0A53FA66E7}" destId="{C19AFC0E-BAD2-4B3B-A75E-02227314612A}" srcOrd="4" destOrd="0" presId="urn:microsoft.com/office/officeart/2008/layout/LinedList"/>
    <dgm:cxn modelId="{5E48D8A0-6404-47E2-8830-82BB1ED2A297}" type="presParOf" srcId="{C303951C-6CBE-421E-BD97-6E0A53FA66E7}" destId="{A73D313C-3F66-4752-8606-9C80E4C56AE0}" srcOrd="5" destOrd="0" presId="urn:microsoft.com/office/officeart/2008/layout/LinedList"/>
    <dgm:cxn modelId="{13AC3722-1972-467D-9C7C-EA6D241F2796}" type="presParOf" srcId="{A73D313C-3F66-4752-8606-9C80E4C56AE0}" destId="{90E2F1AC-CE43-482B-AB67-A44F1A41A2FA}" srcOrd="0" destOrd="0" presId="urn:microsoft.com/office/officeart/2008/layout/LinedList"/>
    <dgm:cxn modelId="{C641385C-B56B-4712-8467-F78F489C44C0}" type="presParOf" srcId="{A73D313C-3F66-4752-8606-9C80E4C56AE0}" destId="{A5644BAD-AF9D-442E-8021-74401C937B12}" srcOrd="1" destOrd="0" presId="urn:microsoft.com/office/officeart/2008/layout/LinedList"/>
    <dgm:cxn modelId="{0E15CF7C-7098-4EC7-9FCA-5FA20230A2BC}" type="presParOf" srcId="{C303951C-6CBE-421E-BD97-6E0A53FA66E7}" destId="{C45D2F69-4FC5-4CC6-8177-60420F84EA25}" srcOrd="6" destOrd="0" presId="urn:microsoft.com/office/officeart/2008/layout/LinedList"/>
    <dgm:cxn modelId="{7D8DC25B-E5ED-4F43-8E6A-1B4164224710}" type="presParOf" srcId="{C303951C-6CBE-421E-BD97-6E0A53FA66E7}" destId="{0AD55445-4E99-4C41-945F-6587D036B02F}" srcOrd="7" destOrd="0" presId="urn:microsoft.com/office/officeart/2008/layout/LinedList"/>
    <dgm:cxn modelId="{14305C5B-F145-4D0C-8179-1713E2D385A3}" type="presParOf" srcId="{0AD55445-4E99-4C41-945F-6587D036B02F}" destId="{66F4DCF4-6BDC-49B6-A632-0FA37E2AEB10}" srcOrd="0" destOrd="0" presId="urn:microsoft.com/office/officeart/2008/layout/LinedList"/>
    <dgm:cxn modelId="{E384A382-FBD4-49AD-BDF3-21497734BF50}" type="presParOf" srcId="{0AD55445-4E99-4C41-945F-6587D036B02F}" destId="{4C012ABD-327E-4EF5-8E38-E2E651781138}" srcOrd="1" destOrd="0" presId="urn:microsoft.com/office/officeart/2008/layout/LinedList"/>
    <dgm:cxn modelId="{C7DD5A00-F92B-49FB-B765-0926DD44FFDB}" type="presParOf" srcId="{C303951C-6CBE-421E-BD97-6E0A53FA66E7}" destId="{F25C6A62-A3BD-4E0D-ADF5-10B98FA33AE8}" srcOrd="8" destOrd="0" presId="urn:microsoft.com/office/officeart/2008/layout/LinedList"/>
    <dgm:cxn modelId="{0BD334A1-BD9D-4456-AA9D-A6EE8CBFCF61}" type="presParOf" srcId="{C303951C-6CBE-421E-BD97-6E0A53FA66E7}" destId="{C34781E5-0CD7-4D50-8D03-A9D5134DD7BC}" srcOrd="9" destOrd="0" presId="urn:microsoft.com/office/officeart/2008/layout/LinedList"/>
    <dgm:cxn modelId="{71543051-F312-473A-9FBA-FE895E57269C}" type="presParOf" srcId="{C34781E5-0CD7-4D50-8D03-A9D5134DD7BC}" destId="{8E853DDB-2ED2-453D-9869-83EDB302E891}" srcOrd="0" destOrd="0" presId="urn:microsoft.com/office/officeart/2008/layout/LinedList"/>
    <dgm:cxn modelId="{DC553C79-AFE1-4D30-868C-8E7385A28D21}" type="presParOf" srcId="{C34781E5-0CD7-4D50-8D03-A9D5134DD7BC}" destId="{9EB8C069-D0A6-483E-AB0C-17C5714BC8F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1B4E29-CCF5-42E0-9F93-47EC87962D67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E69A1CF-21DE-4562-A005-16CD462D8C8F}">
      <dgm:prSet/>
      <dgm:spPr/>
      <dgm:t>
        <a:bodyPr/>
        <a:lstStyle/>
        <a:p>
          <a:r>
            <a:rPr lang="it-IT"/>
            <a:t>Approvazione del Comitato Etico R.D. Gardi Medical College (n. 2013/07/17-311).</a:t>
          </a:r>
          <a:endParaRPr lang="en-US"/>
        </a:p>
      </dgm:t>
    </dgm:pt>
    <dgm:pt modelId="{37AC65FB-E429-4D97-8885-0A5804094951}" type="parTrans" cxnId="{32EECC0D-AA0C-40FF-AFDC-A1CCC40A5D07}">
      <dgm:prSet/>
      <dgm:spPr/>
      <dgm:t>
        <a:bodyPr/>
        <a:lstStyle/>
        <a:p>
          <a:endParaRPr lang="en-US"/>
        </a:p>
      </dgm:t>
    </dgm:pt>
    <dgm:pt modelId="{B3CBC4AF-FD02-422A-AD74-8CFD1721D83D}" type="sibTrans" cxnId="{32EECC0D-AA0C-40FF-AFDC-A1CCC40A5D07}">
      <dgm:prSet phldrT="01"/>
      <dgm:spPr/>
      <dgm:t>
        <a:bodyPr/>
        <a:lstStyle/>
        <a:p>
          <a:endParaRPr lang="en-US"/>
        </a:p>
      </dgm:t>
    </dgm:pt>
    <dgm:pt modelId="{C13BEB15-6294-44FA-B268-AABF68767D37}">
      <dgm:prSet/>
      <dgm:spPr/>
      <dgm:t>
        <a:bodyPr/>
        <a:lstStyle/>
        <a:p>
          <a:r>
            <a:rPr lang="it-IT"/>
            <a:t>Genitori informati; consenso scritto e orale ottenuto.</a:t>
          </a:r>
          <a:endParaRPr lang="en-US"/>
        </a:p>
      </dgm:t>
    </dgm:pt>
    <dgm:pt modelId="{0A532FBD-4B5C-490F-836F-4687D05B82A6}" type="parTrans" cxnId="{B33014C6-2D69-4D8E-87FD-D84505463A82}">
      <dgm:prSet/>
      <dgm:spPr/>
      <dgm:t>
        <a:bodyPr/>
        <a:lstStyle/>
        <a:p>
          <a:endParaRPr lang="en-US"/>
        </a:p>
      </dgm:t>
    </dgm:pt>
    <dgm:pt modelId="{58B5B15F-E855-49EB-B21A-2437E5332193}" type="sibTrans" cxnId="{B33014C6-2D69-4D8E-87FD-D84505463A82}">
      <dgm:prSet phldrT="02"/>
      <dgm:spPr/>
      <dgm:t>
        <a:bodyPr/>
        <a:lstStyle/>
        <a:p>
          <a:endParaRPr lang="en-US"/>
        </a:p>
      </dgm:t>
    </dgm:pt>
    <dgm:pt modelId="{7E44D031-5189-4FBA-A30F-DFEADD024550}">
      <dgm:prSet/>
      <dgm:spPr/>
      <dgm:t>
        <a:bodyPr/>
        <a:lstStyle/>
        <a:p>
          <a:r>
            <a:rPr lang="it-IT"/>
            <a:t>Riservatezza dei dati garantita.</a:t>
          </a:r>
          <a:endParaRPr lang="en-US"/>
        </a:p>
      </dgm:t>
    </dgm:pt>
    <dgm:pt modelId="{2470251D-5ABD-45BB-ADD0-49CABE0D68F1}" type="parTrans" cxnId="{37DA89E3-EE73-4F93-9D89-2CC85DA5BEB3}">
      <dgm:prSet/>
      <dgm:spPr/>
      <dgm:t>
        <a:bodyPr/>
        <a:lstStyle/>
        <a:p>
          <a:endParaRPr lang="en-US"/>
        </a:p>
      </dgm:t>
    </dgm:pt>
    <dgm:pt modelId="{4AB4C7D8-4776-47F2-83C8-D4AF74C56AF4}" type="sibTrans" cxnId="{37DA89E3-EE73-4F93-9D89-2CC85DA5BEB3}">
      <dgm:prSet phldrT="03"/>
      <dgm:spPr/>
      <dgm:t>
        <a:bodyPr/>
        <a:lstStyle/>
        <a:p>
          <a:endParaRPr lang="en-US"/>
        </a:p>
      </dgm:t>
    </dgm:pt>
    <dgm:pt modelId="{3FEB7DD6-4C23-41CD-92C5-E6AC25840CDB}">
      <dgm:prSet/>
      <dgm:spPr/>
      <dgm:t>
        <a:bodyPr/>
        <a:lstStyle/>
        <a:p>
          <a:r>
            <a:rPr lang="it-IT"/>
            <a:t>Bambini con necessita cliniche indirizzati e trattati presso il reparto pediatrico.</a:t>
          </a:r>
          <a:endParaRPr lang="en-US"/>
        </a:p>
      </dgm:t>
    </dgm:pt>
    <dgm:pt modelId="{BC3069F3-7B52-432A-A9EE-F535D63F67B4}" type="parTrans" cxnId="{6EA61675-2391-471E-8C3A-892AFB8F9C67}">
      <dgm:prSet/>
      <dgm:spPr/>
      <dgm:t>
        <a:bodyPr/>
        <a:lstStyle/>
        <a:p>
          <a:endParaRPr lang="en-US"/>
        </a:p>
      </dgm:t>
    </dgm:pt>
    <dgm:pt modelId="{0AC12993-E9C8-43FC-A69A-2B56D4613A1B}" type="sibTrans" cxnId="{6EA61675-2391-471E-8C3A-892AFB8F9C67}">
      <dgm:prSet phldrT="04"/>
      <dgm:spPr/>
      <dgm:t>
        <a:bodyPr/>
        <a:lstStyle/>
        <a:p>
          <a:endParaRPr lang="en-US"/>
        </a:p>
      </dgm:t>
    </dgm:pt>
    <dgm:pt modelId="{E00B0B50-88E7-4F83-85F6-DBF61C0ABD14}" type="pres">
      <dgm:prSet presAssocID="{D01B4E29-CCF5-42E0-9F93-47EC87962D67}" presName="vert0" presStyleCnt="0">
        <dgm:presLayoutVars>
          <dgm:dir/>
          <dgm:animOne val="branch"/>
          <dgm:animLvl val="lvl"/>
        </dgm:presLayoutVars>
      </dgm:prSet>
      <dgm:spPr/>
    </dgm:pt>
    <dgm:pt modelId="{CE717765-7F06-4813-AD7A-42CAA05A0B39}" type="pres">
      <dgm:prSet presAssocID="{6E69A1CF-21DE-4562-A005-16CD462D8C8F}" presName="thickLine" presStyleLbl="alignNode1" presStyleIdx="0" presStyleCnt="4"/>
      <dgm:spPr/>
    </dgm:pt>
    <dgm:pt modelId="{FA2D9579-58C4-40E3-8297-AFAFC1813B72}" type="pres">
      <dgm:prSet presAssocID="{6E69A1CF-21DE-4562-A005-16CD462D8C8F}" presName="horz1" presStyleCnt="0"/>
      <dgm:spPr/>
    </dgm:pt>
    <dgm:pt modelId="{D5287ED0-D879-4ADC-BE8C-F3C194081780}" type="pres">
      <dgm:prSet presAssocID="{6E69A1CF-21DE-4562-A005-16CD462D8C8F}" presName="tx1" presStyleLbl="revTx" presStyleIdx="0" presStyleCnt="4"/>
      <dgm:spPr/>
    </dgm:pt>
    <dgm:pt modelId="{618AC4FB-ABA3-42F8-BCC3-8799D6918730}" type="pres">
      <dgm:prSet presAssocID="{6E69A1CF-21DE-4562-A005-16CD462D8C8F}" presName="vert1" presStyleCnt="0"/>
      <dgm:spPr/>
    </dgm:pt>
    <dgm:pt modelId="{07439C8D-645E-4C95-BB23-C3B6CB5BA6A9}" type="pres">
      <dgm:prSet presAssocID="{C13BEB15-6294-44FA-B268-AABF68767D37}" presName="thickLine" presStyleLbl="alignNode1" presStyleIdx="1" presStyleCnt="4"/>
      <dgm:spPr/>
    </dgm:pt>
    <dgm:pt modelId="{6FC75FFC-0926-4352-80D1-1990D887F930}" type="pres">
      <dgm:prSet presAssocID="{C13BEB15-6294-44FA-B268-AABF68767D37}" presName="horz1" presStyleCnt="0"/>
      <dgm:spPr/>
    </dgm:pt>
    <dgm:pt modelId="{1841E126-8B4C-4E80-991E-2CDA0616C44C}" type="pres">
      <dgm:prSet presAssocID="{C13BEB15-6294-44FA-B268-AABF68767D37}" presName="tx1" presStyleLbl="revTx" presStyleIdx="1" presStyleCnt="4"/>
      <dgm:spPr/>
    </dgm:pt>
    <dgm:pt modelId="{D179262A-5985-420E-B225-F0E3481194F4}" type="pres">
      <dgm:prSet presAssocID="{C13BEB15-6294-44FA-B268-AABF68767D37}" presName="vert1" presStyleCnt="0"/>
      <dgm:spPr/>
    </dgm:pt>
    <dgm:pt modelId="{17F32567-F74F-4F3C-BE3C-DD008A004409}" type="pres">
      <dgm:prSet presAssocID="{7E44D031-5189-4FBA-A30F-DFEADD024550}" presName="thickLine" presStyleLbl="alignNode1" presStyleIdx="2" presStyleCnt="4"/>
      <dgm:spPr/>
    </dgm:pt>
    <dgm:pt modelId="{64FCA9E3-7ABC-4715-B946-E7B1BAE4C085}" type="pres">
      <dgm:prSet presAssocID="{7E44D031-5189-4FBA-A30F-DFEADD024550}" presName="horz1" presStyleCnt="0"/>
      <dgm:spPr/>
    </dgm:pt>
    <dgm:pt modelId="{C3260F6C-E1A5-4B27-9829-BC958A83E208}" type="pres">
      <dgm:prSet presAssocID="{7E44D031-5189-4FBA-A30F-DFEADD024550}" presName="tx1" presStyleLbl="revTx" presStyleIdx="2" presStyleCnt="4"/>
      <dgm:spPr/>
    </dgm:pt>
    <dgm:pt modelId="{1F7167C9-4443-4CDE-9398-FE918C3E00E5}" type="pres">
      <dgm:prSet presAssocID="{7E44D031-5189-4FBA-A30F-DFEADD024550}" presName="vert1" presStyleCnt="0"/>
      <dgm:spPr/>
    </dgm:pt>
    <dgm:pt modelId="{ACAF58E5-BE08-45A4-9E9A-3D5B97CF371F}" type="pres">
      <dgm:prSet presAssocID="{3FEB7DD6-4C23-41CD-92C5-E6AC25840CDB}" presName="thickLine" presStyleLbl="alignNode1" presStyleIdx="3" presStyleCnt="4"/>
      <dgm:spPr/>
    </dgm:pt>
    <dgm:pt modelId="{8E5CC138-7F60-4394-99A7-B9E103BBE84A}" type="pres">
      <dgm:prSet presAssocID="{3FEB7DD6-4C23-41CD-92C5-E6AC25840CDB}" presName="horz1" presStyleCnt="0"/>
      <dgm:spPr/>
    </dgm:pt>
    <dgm:pt modelId="{503091AB-0D57-4BE3-991E-1AF0DBD779A2}" type="pres">
      <dgm:prSet presAssocID="{3FEB7DD6-4C23-41CD-92C5-E6AC25840CDB}" presName="tx1" presStyleLbl="revTx" presStyleIdx="3" presStyleCnt="4"/>
      <dgm:spPr/>
    </dgm:pt>
    <dgm:pt modelId="{EEECB879-B8E4-4B5B-A20D-8EC39212B47C}" type="pres">
      <dgm:prSet presAssocID="{3FEB7DD6-4C23-41CD-92C5-E6AC25840CDB}" presName="vert1" presStyleCnt="0"/>
      <dgm:spPr/>
    </dgm:pt>
  </dgm:ptLst>
  <dgm:cxnLst>
    <dgm:cxn modelId="{32EECC0D-AA0C-40FF-AFDC-A1CCC40A5D07}" srcId="{D01B4E29-CCF5-42E0-9F93-47EC87962D67}" destId="{6E69A1CF-21DE-4562-A005-16CD462D8C8F}" srcOrd="0" destOrd="0" parTransId="{37AC65FB-E429-4D97-8885-0A5804094951}" sibTransId="{B3CBC4AF-FD02-422A-AD74-8CFD1721D83D}"/>
    <dgm:cxn modelId="{D717E565-CC2B-4898-BD56-623B09466049}" type="presOf" srcId="{D01B4E29-CCF5-42E0-9F93-47EC87962D67}" destId="{E00B0B50-88E7-4F83-85F6-DBF61C0ABD14}" srcOrd="0" destOrd="0" presId="urn:microsoft.com/office/officeart/2008/layout/LinedList"/>
    <dgm:cxn modelId="{6EA61675-2391-471E-8C3A-892AFB8F9C67}" srcId="{D01B4E29-CCF5-42E0-9F93-47EC87962D67}" destId="{3FEB7DD6-4C23-41CD-92C5-E6AC25840CDB}" srcOrd="3" destOrd="0" parTransId="{BC3069F3-7B52-432A-A9EE-F535D63F67B4}" sibTransId="{0AC12993-E9C8-43FC-A69A-2B56D4613A1B}"/>
    <dgm:cxn modelId="{A651A785-B91E-4659-A7B0-D70CA03167FE}" type="presOf" srcId="{6E69A1CF-21DE-4562-A005-16CD462D8C8F}" destId="{D5287ED0-D879-4ADC-BE8C-F3C194081780}" srcOrd="0" destOrd="0" presId="urn:microsoft.com/office/officeart/2008/layout/LinedList"/>
    <dgm:cxn modelId="{1D841693-66AA-49BE-8FF2-D232E62B4954}" type="presOf" srcId="{7E44D031-5189-4FBA-A30F-DFEADD024550}" destId="{C3260F6C-E1A5-4B27-9829-BC958A83E208}" srcOrd="0" destOrd="0" presId="urn:microsoft.com/office/officeart/2008/layout/LinedList"/>
    <dgm:cxn modelId="{B33014C6-2D69-4D8E-87FD-D84505463A82}" srcId="{D01B4E29-CCF5-42E0-9F93-47EC87962D67}" destId="{C13BEB15-6294-44FA-B268-AABF68767D37}" srcOrd="1" destOrd="0" parTransId="{0A532FBD-4B5C-490F-836F-4687D05B82A6}" sibTransId="{58B5B15F-E855-49EB-B21A-2437E5332193}"/>
    <dgm:cxn modelId="{37DA89E3-EE73-4F93-9D89-2CC85DA5BEB3}" srcId="{D01B4E29-CCF5-42E0-9F93-47EC87962D67}" destId="{7E44D031-5189-4FBA-A30F-DFEADD024550}" srcOrd="2" destOrd="0" parTransId="{2470251D-5ABD-45BB-ADD0-49CABE0D68F1}" sibTransId="{4AB4C7D8-4776-47F2-83C8-D4AF74C56AF4}"/>
    <dgm:cxn modelId="{4F9611E6-054E-4D4A-8558-DD5AB1A80246}" type="presOf" srcId="{C13BEB15-6294-44FA-B268-AABF68767D37}" destId="{1841E126-8B4C-4E80-991E-2CDA0616C44C}" srcOrd="0" destOrd="0" presId="urn:microsoft.com/office/officeart/2008/layout/LinedList"/>
    <dgm:cxn modelId="{B7C357EE-D432-4C2B-9A54-C20A087B6672}" type="presOf" srcId="{3FEB7DD6-4C23-41CD-92C5-E6AC25840CDB}" destId="{503091AB-0D57-4BE3-991E-1AF0DBD779A2}" srcOrd="0" destOrd="0" presId="urn:microsoft.com/office/officeart/2008/layout/LinedList"/>
    <dgm:cxn modelId="{9F5CC753-5B5E-4614-BCC8-1F0B482E4FB0}" type="presParOf" srcId="{E00B0B50-88E7-4F83-85F6-DBF61C0ABD14}" destId="{CE717765-7F06-4813-AD7A-42CAA05A0B39}" srcOrd="0" destOrd="0" presId="urn:microsoft.com/office/officeart/2008/layout/LinedList"/>
    <dgm:cxn modelId="{B29B66B3-DC33-477D-81AF-E376FC46801D}" type="presParOf" srcId="{E00B0B50-88E7-4F83-85F6-DBF61C0ABD14}" destId="{FA2D9579-58C4-40E3-8297-AFAFC1813B72}" srcOrd="1" destOrd="0" presId="urn:microsoft.com/office/officeart/2008/layout/LinedList"/>
    <dgm:cxn modelId="{E613BFDB-6D19-4C68-A33D-6D4D9063BA6F}" type="presParOf" srcId="{FA2D9579-58C4-40E3-8297-AFAFC1813B72}" destId="{D5287ED0-D879-4ADC-BE8C-F3C194081780}" srcOrd="0" destOrd="0" presId="urn:microsoft.com/office/officeart/2008/layout/LinedList"/>
    <dgm:cxn modelId="{EC854087-DB74-480D-8D34-3D34D5837DCC}" type="presParOf" srcId="{FA2D9579-58C4-40E3-8297-AFAFC1813B72}" destId="{618AC4FB-ABA3-42F8-BCC3-8799D6918730}" srcOrd="1" destOrd="0" presId="urn:microsoft.com/office/officeart/2008/layout/LinedList"/>
    <dgm:cxn modelId="{B8EEB745-0764-4354-9EE1-808C2BE6A8AF}" type="presParOf" srcId="{E00B0B50-88E7-4F83-85F6-DBF61C0ABD14}" destId="{07439C8D-645E-4C95-BB23-C3B6CB5BA6A9}" srcOrd="2" destOrd="0" presId="urn:microsoft.com/office/officeart/2008/layout/LinedList"/>
    <dgm:cxn modelId="{540BAB23-1773-45D1-8E32-97B1C967C392}" type="presParOf" srcId="{E00B0B50-88E7-4F83-85F6-DBF61C0ABD14}" destId="{6FC75FFC-0926-4352-80D1-1990D887F930}" srcOrd="3" destOrd="0" presId="urn:microsoft.com/office/officeart/2008/layout/LinedList"/>
    <dgm:cxn modelId="{AEA14ABB-2670-49EE-BD15-D0386C0C73EB}" type="presParOf" srcId="{6FC75FFC-0926-4352-80D1-1990D887F930}" destId="{1841E126-8B4C-4E80-991E-2CDA0616C44C}" srcOrd="0" destOrd="0" presId="urn:microsoft.com/office/officeart/2008/layout/LinedList"/>
    <dgm:cxn modelId="{8A8B403A-FA85-4F89-84E8-811184F23842}" type="presParOf" srcId="{6FC75FFC-0926-4352-80D1-1990D887F930}" destId="{D179262A-5985-420E-B225-F0E3481194F4}" srcOrd="1" destOrd="0" presId="urn:microsoft.com/office/officeart/2008/layout/LinedList"/>
    <dgm:cxn modelId="{FCD7277E-DD75-41BF-AB2B-7025EF43B37C}" type="presParOf" srcId="{E00B0B50-88E7-4F83-85F6-DBF61C0ABD14}" destId="{17F32567-F74F-4F3C-BE3C-DD008A004409}" srcOrd="4" destOrd="0" presId="urn:microsoft.com/office/officeart/2008/layout/LinedList"/>
    <dgm:cxn modelId="{1E5849A0-B233-4714-8674-1BBE3CEAD2D7}" type="presParOf" srcId="{E00B0B50-88E7-4F83-85F6-DBF61C0ABD14}" destId="{64FCA9E3-7ABC-4715-B946-E7B1BAE4C085}" srcOrd="5" destOrd="0" presId="urn:microsoft.com/office/officeart/2008/layout/LinedList"/>
    <dgm:cxn modelId="{44B95C90-D3E8-4DBA-B5A9-9D105F119B95}" type="presParOf" srcId="{64FCA9E3-7ABC-4715-B946-E7B1BAE4C085}" destId="{C3260F6C-E1A5-4B27-9829-BC958A83E208}" srcOrd="0" destOrd="0" presId="urn:microsoft.com/office/officeart/2008/layout/LinedList"/>
    <dgm:cxn modelId="{B55E7280-23DA-4196-ACBC-B56D8166C44E}" type="presParOf" srcId="{64FCA9E3-7ABC-4715-B946-E7B1BAE4C085}" destId="{1F7167C9-4443-4CDE-9398-FE918C3E00E5}" srcOrd="1" destOrd="0" presId="urn:microsoft.com/office/officeart/2008/layout/LinedList"/>
    <dgm:cxn modelId="{CDB62FD4-E9B6-4CC4-A79F-042715459D54}" type="presParOf" srcId="{E00B0B50-88E7-4F83-85F6-DBF61C0ABD14}" destId="{ACAF58E5-BE08-45A4-9E9A-3D5B97CF371F}" srcOrd="6" destOrd="0" presId="urn:microsoft.com/office/officeart/2008/layout/LinedList"/>
    <dgm:cxn modelId="{ACC18559-72BC-4092-826A-6F728AD0334B}" type="presParOf" srcId="{E00B0B50-88E7-4F83-85F6-DBF61C0ABD14}" destId="{8E5CC138-7F60-4394-99A7-B9E103BBE84A}" srcOrd="7" destOrd="0" presId="urn:microsoft.com/office/officeart/2008/layout/LinedList"/>
    <dgm:cxn modelId="{253B1900-5A75-47A8-888B-A7247757424F}" type="presParOf" srcId="{8E5CC138-7F60-4394-99A7-B9E103BBE84A}" destId="{503091AB-0D57-4BE3-991E-1AF0DBD779A2}" srcOrd="0" destOrd="0" presId="urn:microsoft.com/office/officeart/2008/layout/LinedList"/>
    <dgm:cxn modelId="{40E93471-41FD-4513-A40F-61DB179FFB6B}" type="presParOf" srcId="{8E5CC138-7F60-4394-99A7-B9E103BBE84A}" destId="{EEECB879-B8E4-4B5B-A20D-8EC39212B47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441E0-CAF9-4B30-AF4B-D6EF0335776D}">
      <dsp:nvSpPr>
        <dsp:cNvPr id="0" name=""/>
        <dsp:cNvSpPr/>
      </dsp:nvSpPr>
      <dsp:spPr>
        <a:xfrm>
          <a:off x="0" y="2124"/>
          <a:ext cx="5393361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A4A297-2EB4-46B1-9620-8C802409FD5D}">
      <dsp:nvSpPr>
        <dsp:cNvPr id="0" name=""/>
        <dsp:cNvSpPr/>
      </dsp:nvSpPr>
      <dsp:spPr>
        <a:xfrm>
          <a:off x="0" y="2124"/>
          <a:ext cx="5393361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Villaggio di Ujjain (India) con servizi igienici scarsi.</a:t>
          </a:r>
          <a:endParaRPr lang="en-US" sz="1800" kern="1200"/>
        </a:p>
      </dsp:txBody>
      <dsp:txXfrm>
        <a:off x="0" y="2124"/>
        <a:ext cx="5393361" cy="724514"/>
      </dsp:txXfrm>
    </dsp:sp>
    <dsp:sp modelId="{4C2D3D63-88C2-43A2-AE24-311DF5093651}">
      <dsp:nvSpPr>
        <dsp:cNvPr id="0" name=""/>
        <dsp:cNvSpPr/>
      </dsp:nvSpPr>
      <dsp:spPr>
        <a:xfrm>
          <a:off x="0" y="726639"/>
          <a:ext cx="5393361" cy="0"/>
        </a:xfrm>
        <a:prstGeom prst="line">
          <a:avLst/>
        </a:prstGeom>
        <a:gradFill rotWithShape="0">
          <a:gsLst>
            <a:gs pos="0">
              <a:schemeClr val="accent5">
                <a:hueOff val="-2430430"/>
                <a:satOff val="-165"/>
                <a:lumOff val="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30430"/>
                <a:satOff val="-165"/>
                <a:lumOff val="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30430"/>
                <a:satOff val="-165"/>
                <a:lumOff val="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2430430"/>
              <a:satOff val="-165"/>
              <a:lumOff val="39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365A10-2117-4256-9128-C864111CFF99}">
      <dsp:nvSpPr>
        <dsp:cNvPr id="0" name=""/>
        <dsp:cNvSpPr/>
      </dsp:nvSpPr>
      <dsp:spPr>
        <a:xfrm>
          <a:off x="0" y="726639"/>
          <a:ext cx="5393361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Sono stati scelti bambini di 1-3 anni (settembre 2014) con il consenso dei genitori.</a:t>
          </a:r>
          <a:endParaRPr lang="en-US" sz="1800" kern="1200"/>
        </a:p>
      </dsp:txBody>
      <dsp:txXfrm>
        <a:off x="0" y="726639"/>
        <a:ext cx="5393361" cy="724514"/>
      </dsp:txXfrm>
    </dsp:sp>
    <dsp:sp modelId="{27A04BEA-C21F-4A6C-8057-1766F221230C}">
      <dsp:nvSpPr>
        <dsp:cNvPr id="0" name=""/>
        <dsp:cNvSpPr/>
      </dsp:nvSpPr>
      <dsp:spPr>
        <a:xfrm>
          <a:off x="0" y="1451154"/>
          <a:ext cx="5393361" cy="0"/>
        </a:xfrm>
        <a:prstGeom prst="line">
          <a:avLst/>
        </a:prstGeom>
        <a:gradFill rotWithShape="0">
          <a:gsLst>
            <a:gs pos="0">
              <a:schemeClr val="accent5">
                <a:hueOff val="-4860860"/>
                <a:satOff val="-330"/>
                <a:lumOff val="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860860"/>
                <a:satOff val="-330"/>
                <a:lumOff val="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860860"/>
                <a:satOff val="-330"/>
                <a:lumOff val="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4860860"/>
              <a:satOff val="-330"/>
              <a:lumOff val="78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FCCA20-BEC4-48FA-ABB4-5D4B44343EB3}">
      <dsp:nvSpPr>
        <dsp:cNvPr id="0" name=""/>
        <dsp:cNvSpPr/>
      </dsp:nvSpPr>
      <dsp:spPr>
        <a:xfrm>
          <a:off x="0" y="1451154"/>
          <a:ext cx="5393361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Ricercatori hanno visitato le case e raccolto dati base delle famiglie.</a:t>
          </a:r>
          <a:endParaRPr lang="en-US" sz="1800" kern="1200"/>
        </a:p>
      </dsp:txBody>
      <dsp:txXfrm>
        <a:off x="0" y="1451154"/>
        <a:ext cx="5393361" cy="724514"/>
      </dsp:txXfrm>
    </dsp:sp>
    <dsp:sp modelId="{98FC234B-FF41-45FD-94C4-D913C4CCB3DB}">
      <dsp:nvSpPr>
        <dsp:cNvPr id="0" name=""/>
        <dsp:cNvSpPr/>
      </dsp:nvSpPr>
      <dsp:spPr>
        <a:xfrm>
          <a:off x="0" y="2175669"/>
          <a:ext cx="5393361" cy="0"/>
        </a:xfrm>
        <a:prstGeom prst="line">
          <a:avLst/>
        </a:prstGeom>
        <a:gradFill rotWithShape="0">
          <a:gsLst>
            <a:gs pos="0">
              <a:schemeClr val="accent5">
                <a:hueOff val="-7291290"/>
                <a:satOff val="-496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291290"/>
                <a:satOff val="-496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291290"/>
                <a:satOff val="-496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7291290"/>
              <a:satOff val="-496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B7B501-9012-4137-BDEC-5F1901681734}">
      <dsp:nvSpPr>
        <dsp:cNvPr id="0" name=""/>
        <dsp:cNvSpPr/>
      </dsp:nvSpPr>
      <dsp:spPr>
        <a:xfrm>
          <a:off x="0" y="2175669"/>
          <a:ext cx="5393361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Campioni prelevati: feci dei bambini, acqua potabile di casa, due fonti d'acqua comuni e acque reflue.</a:t>
          </a:r>
          <a:endParaRPr lang="en-US" sz="1800" kern="1200"/>
        </a:p>
      </dsp:txBody>
      <dsp:txXfrm>
        <a:off x="0" y="2175669"/>
        <a:ext cx="5393361" cy="724514"/>
      </dsp:txXfrm>
    </dsp:sp>
    <dsp:sp modelId="{734B584E-FFD3-44E2-947E-60098BA09BC0}">
      <dsp:nvSpPr>
        <dsp:cNvPr id="0" name=""/>
        <dsp:cNvSpPr/>
      </dsp:nvSpPr>
      <dsp:spPr>
        <a:xfrm>
          <a:off x="0" y="2900183"/>
          <a:ext cx="5393361" cy="0"/>
        </a:xfrm>
        <a:prstGeom prst="line">
          <a:avLst/>
        </a:prstGeom>
        <a:gradFill rotWithShape="0">
          <a:gsLst>
            <a:gs pos="0">
              <a:schemeClr val="accent5">
                <a:hueOff val="-9721720"/>
                <a:satOff val="-661"/>
                <a:lumOff val="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721720"/>
                <a:satOff val="-661"/>
                <a:lumOff val="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721720"/>
                <a:satOff val="-661"/>
                <a:lumOff val="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9721720"/>
              <a:satOff val="-661"/>
              <a:lumOff val="15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FA90E1-3709-4146-8800-E3178D9557B6}">
      <dsp:nvSpPr>
        <dsp:cNvPr id="0" name=""/>
        <dsp:cNvSpPr/>
      </dsp:nvSpPr>
      <dsp:spPr>
        <a:xfrm>
          <a:off x="0" y="2900183"/>
          <a:ext cx="5393361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Campioni di animali vicini ai bimbi (mucche, polli, cani, capre, cavalli) per approccio One Health.</a:t>
          </a:r>
          <a:endParaRPr lang="en-US" sz="1800" kern="1200"/>
        </a:p>
      </dsp:txBody>
      <dsp:txXfrm>
        <a:off x="0" y="2900183"/>
        <a:ext cx="5393361" cy="724514"/>
      </dsp:txXfrm>
    </dsp:sp>
    <dsp:sp modelId="{68849DDF-E7A0-425D-A13B-E8A2677E491E}">
      <dsp:nvSpPr>
        <dsp:cNvPr id="0" name=""/>
        <dsp:cNvSpPr/>
      </dsp:nvSpPr>
      <dsp:spPr>
        <a:xfrm>
          <a:off x="0" y="3624698"/>
          <a:ext cx="5393361" cy="0"/>
        </a:xfrm>
        <a:prstGeom prst="line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51943A-D0BD-4A42-A93F-3B0AB195D6C7}">
      <dsp:nvSpPr>
        <dsp:cNvPr id="0" name=""/>
        <dsp:cNvSpPr/>
      </dsp:nvSpPr>
      <dsp:spPr>
        <a:xfrm>
          <a:off x="0" y="3624698"/>
          <a:ext cx="5393361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/>
            <a:t>Tutti i campioni sono stati portati al laboratorio R.D. Gardi entro 5 ore.</a:t>
          </a:r>
          <a:endParaRPr lang="en-US" sz="1800" kern="1200"/>
        </a:p>
      </dsp:txBody>
      <dsp:txXfrm>
        <a:off x="0" y="3624698"/>
        <a:ext cx="5393361" cy="724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A2A20-6323-4634-A5D2-34D0C4D26994}">
      <dsp:nvSpPr>
        <dsp:cNvPr id="0" name=""/>
        <dsp:cNvSpPr/>
      </dsp:nvSpPr>
      <dsp:spPr>
        <a:xfrm>
          <a:off x="0" y="2124"/>
          <a:ext cx="539336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FD7E5-7D2B-4EE6-9C9C-6B50111008D2}">
      <dsp:nvSpPr>
        <dsp:cNvPr id="0" name=""/>
        <dsp:cNvSpPr/>
      </dsp:nvSpPr>
      <dsp:spPr>
        <a:xfrm>
          <a:off x="0" y="2124"/>
          <a:ext cx="5393361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Sono state usate piastre </a:t>
          </a:r>
          <a:r>
            <a:rPr lang="it-IT" sz="1900" kern="1200" dirty="0" err="1"/>
            <a:t>HiCrome</a:t>
          </a:r>
          <a:r>
            <a:rPr lang="it-IT" sz="1900" kern="1200" dirty="0"/>
            <a:t>: il colore indica quale batterio e presente.</a:t>
          </a:r>
          <a:endParaRPr lang="en-US" sz="1900" kern="1200" dirty="0"/>
        </a:p>
      </dsp:txBody>
      <dsp:txXfrm>
        <a:off x="0" y="2124"/>
        <a:ext cx="5393361" cy="724514"/>
      </dsp:txXfrm>
    </dsp:sp>
    <dsp:sp modelId="{D95F97BB-028D-4A53-9458-49E4A9F89079}">
      <dsp:nvSpPr>
        <dsp:cNvPr id="0" name=""/>
        <dsp:cNvSpPr/>
      </dsp:nvSpPr>
      <dsp:spPr>
        <a:xfrm>
          <a:off x="0" y="726639"/>
          <a:ext cx="5393361" cy="0"/>
        </a:xfrm>
        <a:prstGeom prst="line">
          <a:avLst/>
        </a:prstGeom>
        <a:solidFill>
          <a:schemeClr val="accent5">
            <a:hueOff val="-2430430"/>
            <a:satOff val="-165"/>
            <a:lumOff val="392"/>
            <a:alphaOff val="0"/>
          </a:schemeClr>
        </a:solidFill>
        <a:ln w="19050" cap="flat" cmpd="sng" algn="ctr">
          <a:solidFill>
            <a:schemeClr val="accent5">
              <a:hueOff val="-2430430"/>
              <a:satOff val="-165"/>
              <a:lumOff val="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06BA5-964A-4FBB-ADE2-C6ADF326CC68}">
      <dsp:nvSpPr>
        <dsp:cNvPr id="0" name=""/>
        <dsp:cNvSpPr/>
      </dsp:nvSpPr>
      <dsp:spPr>
        <a:xfrm>
          <a:off x="0" y="726639"/>
          <a:ext cx="5393361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E. coli diventa blu-viola; altri coliformi sono rossi, rosa o trasparenti.</a:t>
          </a:r>
          <a:endParaRPr lang="en-US" sz="1900" kern="1200"/>
        </a:p>
      </dsp:txBody>
      <dsp:txXfrm>
        <a:off x="0" y="726639"/>
        <a:ext cx="5393361" cy="724514"/>
      </dsp:txXfrm>
    </dsp:sp>
    <dsp:sp modelId="{D65B36DE-69FA-4B87-8357-F30B0DBD523F}">
      <dsp:nvSpPr>
        <dsp:cNvPr id="0" name=""/>
        <dsp:cNvSpPr/>
      </dsp:nvSpPr>
      <dsp:spPr>
        <a:xfrm>
          <a:off x="0" y="1451154"/>
          <a:ext cx="5393361" cy="0"/>
        </a:xfrm>
        <a:prstGeom prst="line">
          <a:avLst/>
        </a:prstGeom>
        <a:solidFill>
          <a:schemeClr val="accent5">
            <a:hueOff val="-4860860"/>
            <a:satOff val="-330"/>
            <a:lumOff val="784"/>
            <a:alphaOff val="0"/>
          </a:schemeClr>
        </a:solidFill>
        <a:ln w="19050" cap="flat" cmpd="sng" algn="ctr">
          <a:solidFill>
            <a:schemeClr val="accent5">
              <a:hueOff val="-4860860"/>
              <a:satOff val="-330"/>
              <a:lumOff val="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35C48-DB4E-49CC-9850-F2546EFC554C}">
      <dsp:nvSpPr>
        <dsp:cNvPr id="0" name=""/>
        <dsp:cNvSpPr/>
      </dsp:nvSpPr>
      <dsp:spPr>
        <a:xfrm>
          <a:off x="0" y="1451154"/>
          <a:ext cx="5393361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Le colonie sospette di E. coli sono confermate con PCR (test del DNA).</a:t>
          </a:r>
          <a:endParaRPr lang="en-US" sz="1900" kern="1200"/>
        </a:p>
      </dsp:txBody>
      <dsp:txXfrm>
        <a:off x="0" y="1451154"/>
        <a:ext cx="5393361" cy="724514"/>
      </dsp:txXfrm>
    </dsp:sp>
    <dsp:sp modelId="{6FE7E738-042F-43D6-AF00-73D51BFD8234}">
      <dsp:nvSpPr>
        <dsp:cNvPr id="0" name=""/>
        <dsp:cNvSpPr/>
      </dsp:nvSpPr>
      <dsp:spPr>
        <a:xfrm>
          <a:off x="0" y="2175669"/>
          <a:ext cx="5393361" cy="0"/>
        </a:xfrm>
        <a:prstGeom prst="line">
          <a:avLst/>
        </a:prstGeom>
        <a:solidFill>
          <a:schemeClr val="accent5">
            <a:hueOff val="-7291290"/>
            <a:satOff val="-496"/>
            <a:lumOff val="1177"/>
            <a:alphaOff val="0"/>
          </a:schemeClr>
        </a:solidFill>
        <a:ln w="19050" cap="flat" cmpd="sng" algn="ctr">
          <a:solidFill>
            <a:schemeClr val="accent5">
              <a:hueOff val="-7291290"/>
              <a:satOff val="-496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38FB1-BBDA-4B46-ABDE-AE5836A0CC96}">
      <dsp:nvSpPr>
        <dsp:cNvPr id="0" name=""/>
        <dsp:cNvSpPr/>
      </dsp:nvSpPr>
      <dsp:spPr>
        <a:xfrm>
          <a:off x="0" y="2175669"/>
          <a:ext cx="5393361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Le feci sono state poste direttamente su piastra; l'acqua e filtrata e la membrana posata su piastra.</a:t>
          </a:r>
          <a:endParaRPr lang="en-US" sz="1900" kern="1200"/>
        </a:p>
      </dsp:txBody>
      <dsp:txXfrm>
        <a:off x="0" y="2175669"/>
        <a:ext cx="5393361" cy="724514"/>
      </dsp:txXfrm>
    </dsp:sp>
    <dsp:sp modelId="{F9A06796-A305-4B55-8A25-78E69B66126F}">
      <dsp:nvSpPr>
        <dsp:cNvPr id="0" name=""/>
        <dsp:cNvSpPr/>
      </dsp:nvSpPr>
      <dsp:spPr>
        <a:xfrm>
          <a:off x="0" y="2900183"/>
          <a:ext cx="5393361" cy="0"/>
        </a:xfrm>
        <a:prstGeom prst="line">
          <a:avLst/>
        </a:prstGeom>
        <a:solidFill>
          <a:schemeClr val="accent5">
            <a:hueOff val="-9721720"/>
            <a:satOff val="-661"/>
            <a:lumOff val="1569"/>
            <a:alphaOff val="0"/>
          </a:schemeClr>
        </a:solidFill>
        <a:ln w="19050" cap="flat" cmpd="sng" algn="ctr">
          <a:solidFill>
            <a:schemeClr val="accent5">
              <a:hueOff val="-9721720"/>
              <a:satOff val="-661"/>
              <a:lumOff val="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AE3BD3-4E05-4F05-92F7-FADD3DB90F8C}">
      <dsp:nvSpPr>
        <dsp:cNvPr id="0" name=""/>
        <dsp:cNvSpPr/>
      </dsp:nvSpPr>
      <dsp:spPr>
        <a:xfrm>
          <a:off x="0" y="2900183"/>
          <a:ext cx="5393361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Sono state contate le colonie per 100 mL di acqua (CFU) per stimare la carica batterica.</a:t>
          </a:r>
          <a:endParaRPr lang="en-US" sz="1900" kern="1200"/>
        </a:p>
      </dsp:txBody>
      <dsp:txXfrm>
        <a:off x="0" y="2900183"/>
        <a:ext cx="5393361" cy="724514"/>
      </dsp:txXfrm>
    </dsp:sp>
    <dsp:sp modelId="{602596F3-7F4A-4EB5-AD4F-A8A6E4B28311}">
      <dsp:nvSpPr>
        <dsp:cNvPr id="0" name=""/>
        <dsp:cNvSpPr/>
      </dsp:nvSpPr>
      <dsp:spPr>
        <a:xfrm>
          <a:off x="0" y="3624698"/>
          <a:ext cx="5393361" cy="0"/>
        </a:xfrm>
        <a:prstGeom prst="line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ADD78-5BE9-4BDD-B3E0-057959BDF1B1}">
      <dsp:nvSpPr>
        <dsp:cNvPr id="0" name=""/>
        <dsp:cNvSpPr/>
      </dsp:nvSpPr>
      <dsp:spPr>
        <a:xfrm>
          <a:off x="0" y="3624698"/>
          <a:ext cx="5393361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Per ogni campione si conservano 6 colonie di E. coli e 2 di altri coliformi per i test successivi.</a:t>
          </a:r>
          <a:endParaRPr lang="en-US" sz="1900" kern="1200"/>
        </a:p>
      </dsp:txBody>
      <dsp:txXfrm>
        <a:off x="0" y="3624698"/>
        <a:ext cx="5393361" cy="7245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450C7-9DCE-4264-98BA-C131C5531422}">
      <dsp:nvSpPr>
        <dsp:cNvPr id="0" name=""/>
        <dsp:cNvSpPr/>
      </dsp:nvSpPr>
      <dsp:spPr>
        <a:xfrm>
          <a:off x="0" y="2124"/>
          <a:ext cx="5393361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A9D38-0EB0-4CD6-A38A-714EFBD533D4}">
      <dsp:nvSpPr>
        <dsp:cNvPr id="0" name=""/>
        <dsp:cNvSpPr/>
      </dsp:nvSpPr>
      <dsp:spPr>
        <a:xfrm>
          <a:off x="0" y="2124"/>
          <a:ext cx="5393361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Viene eseguito il test Kirby-Bauer: dischetti di antibiotico su piastra e misura dell'alone.</a:t>
          </a:r>
          <a:endParaRPr lang="en-US" sz="1400" kern="1200"/>
        </a:p>
      </dsp:txBody>
      <dsp:txXfrm>
        <a:off x="0" y="2124"/>
        <a:ext cx="5393361" cy="724514"/>
      </dsp:txXfrm>
    </dsp:sp>
    <dsp:sp modelId="{A62DA1DF-0613-49D5-B833-49671277DEAD}">
      <dsp:nvSpPr>
        <dsp:cNvPr id="0" name=""/>
        <dsp:cNvSpPr/>
      </dsp:nvSpPr>
      <dsp:spPr>
        <a:xfrm>
          <a:off x="0" y="726639"/>
          <a:ext cx="5393361" cy="0"/>
        </a:xfrm>
        <a:prstGeom prst="line">
          <a:avLst/>
        </a:prstGeom>
        <a:solidFill>
          <a:schemeClr val="accent5">
            <a:hueOff val="-2430430"/>
            <a:satOff val="-165"/>
            <a:lumOff val="392"/>
            <a:alphaOff val="0"/>
          </a:schemeClr>
        </a:solidFill>
        <a:ln w="19050" cap="flat" cmpd="sng" algn="ctr">
          <a:solidFill>
            <a:schemeClr val="accent5">
              <a:hueOff val="-2430430"/>
              <a:satOff val="-165"/>
              <a:lumOff val="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9EE4D-7F28-4876-B785-D2BD5B873102}">
      <dsp:nvSpPr>
        <dsp:cNvPr id="0" name=""/>
        <dsp:cNvSpPr/>
      </dsp:nvSpPr>
      <dsp:spPr>
        <a:xfrm>
          <a:off x="0" y="726639"/>
          <a:ext cx="5393361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Antibiotici testati (esempi): ampicillina, ceftriaxone, ciprofloxacina, tetraciclina, meropenem, colistina, nitrofurantoina.</a:t>
          </a:r>
          <a:endParaRPr lang="en-US" sz="1400" kern="1200"/>
        </a:p>
      </dsp:txBody>
      <dsp:txXfrm>
        <a:off x="0" y="726639"/>
        <a:ext cx="5393361" cy="724514"/>
      </dsp:txXfrm>
    </dsp:sp>
    <dsp:sp modelId="{D28D7C99-2C18-4B72-93E2-A1FF3E452E4E}">
      <dsp:nvSpPr>
        <dsp:cNvPr id="0" name=""/>
        <dsp:cNvSpPr/>
      </dsp:nvSpPr>
      <dsp:spPr>
        <a:xfrm>
          <a:off x="0" y="1451154"/>
          <a:ext cx="5393361" cy="0"/>
        </a:xfrm>
        <a:prstGeom prst="line">
          <a:avLst/>
        </a:prstGeom>
        <a:solidFill>
          <a:schemeClr val="accent5">
            <a:hueOff val="-4860860"/>
            <a:satOff val="-330"/>
            <a:lumOff val="784"/>
            <a:alphaOff val="0"/>
          </a:schemeClr>
        </a:solidFill>
        <a:ln w="19050" cap="flat" cmpd="sng" algn="ctr">
          <a:solidFill>
            <a:schemeClr val="accent5">
              <a:hueOff val="-4860860"/>
              <a:satOff val="-330"/>
              <a:lumOff val="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7CF91-CEFA-481F-BE7A-BC5148180795}">
      <dsp:nvSpPr>
        <dsp:cNvPr id="0" name=""/>
        <dsp:cNvSpPr/>
      </dsp:nvSpPr>
      <dsp:spPr>
        <a:xfrm>
          <a:off x="0" y="1451154"/>
          <a:ext cx="5393361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Se l'alone e piccolo il batterio e resistente; le decisioni seguono i criteri CLSI.</a:t>
          </a:r>
          <a:endParaRPr lang="en-US" sz="1400" kern="1200"/>
        </a:p>
      </dsp:txBody>
      <dsp:txXfrm>
        <a:off x="0" y="1451154"/>
        <a:ext cx="5393361" cy="724514"/>
      </dsp:txXfrm>
    </dsp:sp>
    <dsp:sp modelId="{BD96614A-F5D5-43A2-B2FB-DE5C108BA4DF}">
      <dsp:nvSpPr>
        <dsp:cNvPr id="0" name=""/>
        <dsp:cNvSpPr/>
      </dsp:nvSpPr>
      <dsp:spPr>
        <a:xfrm>
          <a:off x="0" y="2175669"/>
          <a:ext cx="5393361" cy="0"/>
        </a:xfrm>
        <a:prstGeom prst="line">
          <a:avLst/>
        </a:prstGeom>
        <a:solidFill>
          <a:schemeClr val="accent5">
            <a:hueOff val="-7291290"/>
            <a:satOff val="-496"/>
            <a:lumOff val="1177"/>
            <a:alphaOff val="0"/>
          </a:schemeClr>
        </a:solidFill>
        <a:ln w="19050" cap="flat" cmpd="sng" algn="ctr">
          <a:solidFill>
            <a:schemeClr val="accent5">
              <a:hueOff val="-7291290"/>
              <a:satOff val="-496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90EA2-8506-46A3-A381-E045ECE3366B}">
      <dsp:nvSpPr>
        <dsp:cNvPr id="0" name=""/>
        <dsp:cNvSpPr/>
      </dsp:nvSpPr>
      <dsp:spPr>
        <a:xfrm>
          <a:off x="0" y="2175669"/>
          <a:ext cx="5393361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Si conta quanti isolati resistono a ogni antibiotico in ciascun campione.</a:t>
          </a:r>
          <a:endParaRPr lang="en-US" sz="1400" kern="1200"/>
        </a:p>
      </dsp:txBody>
      <dsp:txXfrm>
        <a:off x="0" y="2175669"/>
        <a:ext cx="5393361" cy="724514"/>
      </dsp:txXfrm>
    </dsp:sp>
    <dsp:sp modelId="{A4F3BF43-11A9-4DBB-AA6D-3584749054E8}">
      <dsp:nvSpPr>
        <dsp:cNvPr id="0" name=""/>
        <dsp:cNvSpPr/>
      </dsp:nvSpPr>
      <dsp:spPr>
        <a:xfrm>
          <a:off x="0" y="2900183"/>
          <a:ext cx="5393361" cy="0"/>
        </a:xfrm>
        <a:prstGeom prst="line">
          <a:avLst/>
        </a:prstGeom>
        <a:solidFill>
          <a:schemeClr val="accent5">
            <a:hueOff val="-9721720"/>
            <a:satOff val="-661"/>
            <a:lumOff val="1569"/>
            <a:alphaOff val="0"/>
          </a:schemeClr>
        </a:solidFill>
        <a:ln w="19050" cap="flat" cmpd="sng" algn="ctr">
          <a:solidFill>
            <a:schemeClr val="accent5">
              <a:hueOff val="-9721720"/>
              <a:satOff val="-661"/>
              <a:lumOff val="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2B32F-046B-4F24-83CD-34C97BA8C81C}">
      <dsp:nvSpPr>
        <dsp:cNvPr id="0" name=""/>
        <dsp:cNvSpPr/>
      </dsp:nvSpPr>
      <dsp:spPr>
        <a:xfrm>
          <a:off x="0" y="2900183"/>
          <a:ext cx="5393361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Controllo di qualita con E. coli ATCC 25922 per verificare il test.</a:t>
          </a:r>
          <a:endParaRPr lang="en-US" sz="1400" kern="1200"/>
        </a:p>
      </dsp:txBody>
      <dsp:txXfrm>
        <a:off x="0" y="2900183"/>
        <a:ext cx="5393361" cy="724514"/>
      </dsp:txXfrm>
    </dsp:sp>
    <dsp:sp modelId="{81775149-86ED-4444-A49C-BD90B19B4FFC}">
      <dsp:nvSpPr>
        <dsp:cNvPr id="0" name=""/>
        <dsp:cNvSpPr/>
      </dsp:nvSpPr>
      <dsp:spPr>
        <a:xfrm>
          <a:off x="0" y="3624698"/>
          <a:ext cx="5393361" cy="0"/>
        </a:xfrm>
        <a:prstGeom prst="line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EB520D-7907-4692-B56B-BEF87E2E4C10}">
      <dsp:nvSpPr>
        <dsp:cNvPr id="0" name=""/>
        <dsp:cNvSpPr/>
      </dsp:nvSpPr>
      <dsp:spPr>
        <a:xfrm>
          <a:off x="0" y="3624698"/>
          <a:ext cx="5393361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/>
            <a:t>Co-resistenza se resiste a 2 antibiotici; MDR se resiste a 3 o piu classi diverse.</a:t>
          </a:r>
          <a:endParaRPr lang="en-US" sz="1400" kern="1200"/>
        </a:p>
      </dsp:txBody>
      <dsp:txXfrm>
        <a:off x="0" y="3624698"/>
        <a:ext cx="5393361" cy="7245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D3889-C128-46FA-B0CD-3A11D161E094}">
      <dsp:nvSpPr>
        <dsp:cNvPr id="0" name=""/>
        <dsp:cNvSpPr/>
      </dsp:nvSpPr>
      <dsp:spPr>
        <a:xfrm>
          <a:off x="0" y="531"/>
          <a:ext cx="5387501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57187F-1BB7-4304-BC36-B05FCFE9504B}">
      <dsp:nvSpPr>
        <dsp:cNvPr id="0" name=""/>
        <dsp:cNvSpPr/>
      </dsp:nvSpPr>
      <dsp:spPr>
        <a:xfrm>
          <a:off x="0" y="531"/>
          <a:ext cx="5387501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Il DNA delle colonie di E. coli e estratto con lisi alcalina.</a:t>
          </a:r>
          <a:endParaRPr lang="en-US" sz="1700" kern="1200"/>
        </a:p>
      </dsp:txBody>
      <dsp:txXfrm>
        <a:off x="0" y="531"/>
        <a:ext cx="5387501" cy="870055"/>
      </dsp:txXfrm>
    </dsp:sp>
    <dsp:sp modelId="{CE53E5AC-55BB-4C8D-A9BF-D8C714538178}">
      <dsp:nvSpPr>
        <dsp:cNvPr id="0" name=""/>
        <dsp:cNvSpPr/>
      </dsp:nvSpPr>
      <dsp:spPr>
        <a:xfrm>
          <a:off x="0" y="870586"/>
          <a:ext cx="5387501" cy="0"/>
        </a:xfrm>
        <a:prstGeom prst="line">
          <a:avLst/>
        </a:prstGeom>
        <a:gradFill rotWithShape="0">
          <a:gsLst>
            <a:gs pos="0">
              <a:schemeClr val="accent5">
                <a:hueOff val="-3038037"/>
                <a:satOff val="-207"/>
                <a:lumOff val="4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038037"/>
                <a:satOff val="-207"/>
                <a:lumOff val="4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038037"/>
                <a:satOff val="-207"/>
                <a:lumOff val="4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3038037"/>
              <a:satOff val="-207"/>
              <a:lumOff val="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29C4EB-47D9-4BB5-BE07-3061DF872FB0}">
      <dsp:nvSpPr>
        <dsp:cNvPr id="0" name=""/>
        <dsp:cNvSpPr/>
      </dsp:nvSpPr>
      <dsp:spPr>
        <a:xfrm>
          <a:off x="0" y="870586"/>
          <a:ext cx="5387501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La PCR conferma il genere E. coli e cerca i geni di resistenza.</a:t>
          </a:r>
          <a:endParaRPr lang="en-US" sz="1700" kern="1200"/>
        </a:p>
      </dsp:txBody>
      <dsp:txXfrm>
        <a:off x="0" y="870586"/>
        <a:ext cx="5387501" cy="870055"/>
      </dsp:txXfrm>
    </dsp:sp>
    <dsp:sp modelId="{57DFCDF2-3658-4FE7-947E-09E5C1D6E4AD}">
      <dsp:nvSpPr>
        <dsp:cNvPr id="0" name=""/>
        <dsp:cNvSpPr/>
      </dsp:nvSpPr>
      <dsp:spPr>
        <a:xfrm>
          <a:off x="0" y="1740641"/>
          <a:ext cx="5387501" cy="0"/>
        </a:xfrm>
        <a:prstGeom prst="line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6076075"/>
              <a:satOff val="-413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33878F-1F9F-4592-9F2A-4B584C783D84}">
      <dsp:nvSpPr>
        <dsp:cNvPr id="0" name=""/>
        <dsp:cNvSpPr/>
      </dsp:nvSpPr>
      <dsp:spPr>
        <a:xfrm>
          <a:off x="0" y="1740641"/>
          <a:ext cx="5387501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Geni ricercati: beta-lattamasi (blaCTX-M, blaTEM, blaSHV), chinoloni (qnr, aac(6')-Ib-cr), carbapenemi (NDM, VIM, IMP) e colistina (mcr-1).</a:t>
          </a:r>
          <a:endParaRPr lang="en-US" sz="1700" kern="1200"/>
        </a:p>
      </dsp:txBody>
      <dsp:txXfrm>
        <a:off x="0" y="1740641"/>
        <a:ext cx="5387501" cy="870055"/>
      </dsp:txXfrm>
    </dsp:sp>
    <dsp:sp modelId="{81B57C6C-1AF2-4B78-B74E-A530A07C66CF}">
      <dsp:nvSpPr>
        <dsp:cNvPr id="0" name=""/>
        <dsp:cNvSpPr/>
      </dsp:nvSpPr>
      <dsp:spPr>
        <a:xfrm>
          <a:off x="0" y="2610696"/>
          <a:ext cx="5387501" cy="0"/>
        </a:xfrm>
        <a:prstGeom prst="line">
          <a:avLst/>
        </a:prstGeom>
        <a:gradFill rotWithShape="0">
          <a:gsLst>
            <a:gs pos="0">
              <a:schemeClr val="accent5">
                <a:hueOff val="-9114112"/>
                <a:satOff val="-620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9114112"/>
                <a:satOff val="-620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9114112"/>
                <a:satOff val="-620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9114112"/>
              <a:satOff val="-620"/>
              <a:lumOff val="1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755621-7C9E-44CF-B43C-4C9DD5A2FB81}">
      <dsp:nvSpPr>
        <dsp:cNvPr id="0" name=""/>
        <dsp:cNvSpPr/>
      </dsp:nvSpPr>
      <dsp:spPr>
        <a:xfrm>
          <a:off x="0" y="2610696"/>
          <a:ext cx="5387501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Eseguito anche un test di gruppo filogenetico (chuA, yjaA, TspE4C2).</a:t>
          </a:r>
          <a:endParaRPr lang="en-US" sz="1700" kern="1200"/>
        </a:p>
      </dsp:txBody>
      <dsp:txXfrm>
        <a:off x="0" y="2610696"/>
        <a:ext cx="5387501" cy="870055"/>
      </dsp:txXfrm>
    </dsp:sp>
    <dsp:sp modelId="{107EEC03-3AA0-4CC4-B39D-077D68F626C6}">
      <dsp:nvSpPr>
        <dsp:cNvPr id="0" name=""/>
        <dsp:cNvSpPr/>
      </dsp:nvSpPr>
      <dsp:spPr>
        <a:xfrm>
          <a:off x="0" y="3480751"/>
          <a:ext cx="5387501" cy="0"/>
        </a:xfrm>
        <a:prstGeom prst="line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3A6B02-BD09-4B16-B88C-59EDA949E416}">
      <dsp:nvSpPr>
        <dsp:cNvPr id="0" name=""/>
        <dsp:cNvSpPr/>
      </dsp:nvSpPr>
      <dsp:spPr>
        <a:xfrm>
          <a:off x="0" y="3480751"/>
          <a:ext cx="5387501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/>
            <a:t>I prodotti PCR sono visualizzati su gel: la banda indica la presenza del gene.</a:t>
          </a:r>
          <a:endParaRPr lang="en-US" sz="1700" kern="1200"/>
        </a:p>
      </dsp:txBody>
      <dsp:txXfrm>
        <a:off x="0" y="3480751"/>
        <a:ext cx="5387501" cy="8700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E3B61-0724-431F-838F-DD2588147BC4}">
      <dsp:nvSpPr>
        <dsp:cNvPr id="0" name=""/>
        <dsp:cNvSpPr/>
      </dsp:nvSpPr>
      <dsp:spPr>
        <a:xfrm>
          <a:off x="0" y="531"/>
          <a:ext cx="5387501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E49C88-B42A-45A0-AF43-FD8DBC5CCD00}">
      <dsp:nvSpPr>
        <dsp:cNvPr id="0" name=""/>
        <dsp:cNvSpPr/>
      </dsp:nvSpPr>
      <dsp:spPr>
        <a:xfrm>
          <a:off x="0" y="531"/>
          <a:ext cx="5387501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I dati sono inseriti in SPSS 23 per grafici e tabelle descrittive.</a:t>
          </a:r>
          <a:endParaRPr lang="en-US" sz="2000" kern="1200"/>
        </a:p>
      </dsp:txBody>
      <dsp:txXfrm>
        <a:off x="0" y="531"/>
        <a:ext cx="5387501" cy="870055"/>
      </dsp:txXfrm>
    </dsp:sp>
    <dsp:sp modelId="{AF75AC16-4C2F-4121-972A-6B6DC3D67466}">
      <dsp:nvSpPr>
        <dsp:cNvPr id="0" name=""/>
        <dsp:cNvSpPr/>
      </dsp:nvSpPr>
      <dsp:spPr>
        <a:xfrm>
          <a:off x="0" y="870586"/>
          <a:ext cx="5387501" cy="0"/>
        </a:xfrm>
        <a:prstGeom prst="line">
          <a:avLst/>
        </a:prstGeom>
        <a:gradFill rotWithShape="0">
          <a:gsLst>
            <a:gs pos="0">
              <a:schemeClr val="accent2">
                <a:hueOff val="1610903"/>
                <a:satOff val="-4623"/>
                <a:lumOff val="-7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10903"/>
                <a:satOff val="-4623"/>
                <a:lumOff val="-7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10903"/>
                <a:satOff val="-4623"/>
                <a:lumOff val="-7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321D8E-7E3C-4D63-8952-18D66E39EE3E}">
      <dsp:nvSpPr>
        <dsp:cNvPr id="0" name=""/>
        <dsp:cNvSpPr/>
      </dsp:nvSpPr>
      <dsp:spPr>
        <a:xfrm>
          <a:off x="0" y="870586"/>
          <a:ext cx="5387501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Un modello valuta se eta, sesso o altre variabili spiegano le resistenze.</a:t>
          </a:r>
          <a:endParaRPr lang="en-US" sz="2000" kern="1200"/>
        </a:p>
      </dsp:txBody>
      <dsp:txXfrm>
        <a:off x="0" y="870586"/>
        <a:ext cx="5387501" cy="870055"/>
      </dsp:txXfrm>
    </dsp:sp>
    <dsp:sp modelId="{C19AFC0E-BAD2-4B3B-A75E-02227314612A}">
      <dsp:nvSpPr>
        <dsp:cNvPr id="0" name=""/>
        <dsp:cNvSpPr/>
      </dsp:nvSpPr>
      <dsp:spPr>
        <a:xfrm>
          <a:off x="0" y="1740641"/>
          <a:ext cx="5387501" cy="0"/>
        </a:xfrm>
        <a:prstGeom prst="line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E2F1AC-CE43-482B-AB67-A44F1A41A2FA}">
      <dsp:nvSpPr>
        <dsp:cNvPr id="0" name=""/>
        <dsp:cNvSpPr/>
      </dsp:nvSpPr>
      <dsp:spPr>
        <a:xfrm>
          <a:off x="0" y="1740641"/>
          <a:ext cx="5387501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Il risultato e considerato significativo se p &lt; 0,05.</a:t>
          </a:r>
          <a:endParaRPr lang="en-US" sz="2000" kern="1200"/>
        </a:p>
      </dsp:txBody>
      <dsp:txXfrm>
        <a:off x="0" y="1740641"/>
        <a:ext cx="5387501" cy="870055"/>
      </dsp:txXfrm>
    </dsp:sp>
    <dsp:sp modelId="{C45D2F69-4FC5-4CC6-8177-60420F84EA25}">
      <dsp:nvSpPr>
        <dsp:cNvPr id="0" name=""/>
        <dsp:cNvSpPr/>
      </dsp:nvSpPr>
      <dsp:spPr>
        <a:xfrm>
          <a:off x="0" y="2610696"/>
          <a:ext cx="5387501" cy="0"/>
        </a:xfrm>
        <a:prstGeom prst="line">
          <a:avLst/>
        </a:prstGeom>
        <a:gradFill rotWithShape="0">
          <a:gsLst>
            <a:gs pos="0">
              <a:schemeClr val="accent2">
                <a:hueOff val="4832710"/>
                <a:satOff val="-13870"/>
                <a:lumOff val="-222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832710"/>
                <a:satOff val="-13870"/>
                <a:lumOff val="-222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832710"/>
                <a:satOff val="-13870"/>
                <a:lumOff val="-222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F4DCF4-6BDC-49B6-A632-0FA37E2AEB10}">
      <dsp:nvSpPr>
        <dsp:cNvPr id="0" name=""/>
        <dsp:cNvSpPr/>
      </dsp:nvSpPr>
      <dsp:spPr>
        <a:xfrm>
          <a:off x="0" y="2610696"/>
          <a:ext cx="5387501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Si contano le colonie per 100 mL in acqua potabile e in acqua di scarico.</a:t>
          </a:r>
          <a:endParaRPr lang="en-US" sz="2000" kern="1200"/>
        </a:p>
      </dsp:txBody>
      <dsp:txXfrm>
        <a:off x="0" y="2610696"/>
        <a:ext cx="5387501" cy="870055"/>
      </dsp:txXfrm>
    </dsp:sp>
    <dsp:sp modelId="{F25C6A62-A3BD-4E0D-ADF5-10B98FA33AE8}">
      <dsp:nvSpPr>
        <dsp:cNvPr id="0" name=""/>
        <dsp:cNvSpPr/>
      </dsp:nvSpPr>
      <dsp:spPr>
        <a:xfrm>
          <a:off x="0" y="3480751"/>
          <a:ext cx="5387501" cy="0"/>
        </a:xfrm>
        <a:prstGeom prst="line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853DDB-2ED2-453D-9869-83EDB302E891}">
      <dsp:nvSpPr>
        <dsp:cNvPr id="0" name=""/>
        <dsp:cNvSpPr/>
      </dsp:nvSpPr>
      <dsp:spPr>
        <a:xfrm>
          <a:off x="0" y="3480751"/>
          <a:ext cx="5387501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Si confrontano le resistenze di batteri umani, animali e dell'acqua per trovare collegamenti.</a:t>
          </a:r>
          <a:endParaRPr lang="en-US" sz="2000" kern="1200"/>
        </a:p>
      </dsp:txBody>
      <dsp:txXfrm>
        <a:off x="0" y="3480751"/>
        <a:ext cx="5387501" cy="8700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17765-7F06-4813-AD7A-42CAA05A0B39}">
      <dsp:nvSpPr>
        <dsp:cNvPr id="0" name=""/>
        <dsp:cNvSpPr/>
      </dsp:nvSpPr>
      <dsp:spPr>
        <a:xfrm>
          <a:off x="0" y="0"/>
          <a:ext cx="5393361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287ED0-D879-4ADC-BE8C-F3C194081780}">
      <dsp:nvSpPr>
        <dsp:cNvPr id="0" name=""/>
        <dsp:cNvSpPr/>
      </dsp:nvSpPr>
      <dsp:spPr>
        <a:xfrm>
          <a:off x="0" y="0"/>
          <a:ext cx="5393361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Approvazione del Comitato Etico R.D. Gardi Medical College (n. 2013/07/17-311).</a:t>
          </a:r>
          <a:endParaRPr lang="en-US" sz="2200" kern="1200"/>
        </a:p>
      </dsp:txBody>
      <dsp:txXfrm>
        <a:off x="0" y="0"/>
        <a:ext cx="5393361" cy="1087834"/>
      </dsp:txXfrm>
    </dsp:sp>
    <dsp:sp modelId="{07439C8D-645E-4C95-BB23-C3B6CB5BA6A9}">
      <dsp:nvSpPr>
        <dsp:cNvPr id="0" name=""/>
        <dsp:cNvSpPr/>
      </dsp:nvSpPr>
      <dsp:spPr>
        <a:xfrm>
          <a:off x="0" y="1087834"/>
          <a:ext cx="5393361" cy="0"/>
        </a:xfrm>
        <a:prstGeom prst="line">
          <a:avLst/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4050717"/>
              <a:satOff val="-275"/>
              <a:lumOff val="65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41E126-8B4C-4E80-991E-2CDA0616C44C}">
      <dsp:nvSpPr>
        <dsp:cNvPr id="0" name=""/>
        <dsp:cNvSpPr/>
      </dsp:nvSpPr>
      <dsp:spPr>
        <a:xfrm>
          <a:off x="0" y="1087834"/>
          <a:ext cx="5393361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Genitori informati; consenso scritto e orale ottenuto.</a:t>
          </a:r>
          <a:endParaRPr lang="en-US" sz="2200" kern="1200"/>
        </a:p>
      </dsp:txBody>
      <dsp:txXfrm>
        <a:off x="0" y="1087834"/>
        <a:ext cx="5393361" cy="1087834"/>
      </dsp:txXfrm>
    </dsp:sp>
    <dsp:sp modelId="{17F32567-F74F-4F3C-BE3C-DD008A004409}">
      <dsp:nvSpPr>
        <dsp:cNvPr id="0" name=""/>
        <dsp:cNvSpPr/>
      </dsp:nvSpPr>
      <dsp:spPr>
        <a:xfrm>
          <a:off x="0" y="2175669"/>
          <a:ext cx="5393361" cy="0"/>
        </a:xfrm>
        <a:prstGeom prst="line">
          <a:avLst/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8101434"/>
              <a:satOff val="-551"/>
              <a:lumOff val="130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260F6C-E1A5-4B27-9829-BC958A83E208}">
      <dsp:nvSpPr>
        <dsp:cNvPr id="0" name=""/>
        <dsp:cNvSpPr/>
      </dsp:nvSpPr>
      <dsp:spPr>
        <a:xfrm>
          <a:off x="0" y="2175669"/>
          <a:ext cx="5393361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Riservatezza dei dati garantita.</a:t>
          </a:r>
          <a:endParaRPr lang="en-US" sz="2200" kern="1200"/>
        </a:p>
      </dsp:txBody>
      <dsp:txXfrm>
        <a:off x="0" y="2175669"/>
        <a:ext cx="5393361" cy="1087834"/>
      </dsp:txXfrm>
    </dsp:sp>
    <dsp:sp modelId="{ACAF58E5-BE08-45A4-9E9A-3D5B97CF371F}">
      <dsp:nvSpPr>
        <dsp:cNvPr id="0" name=""/>
        <dsp:cNvSpPr/>
      </dsp:nvSpPr>
      <dsp:spPr>
        <a:xfrm>
          <a:off x="0" y="3263503"/>
          <a:ext cx="5393361" cy="0"/>
        </a:xfrm>
        <a:prstGeom prst="line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-12152150"/>
              <a:satOff val="-826"/>
              <a:lumOff val="19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3091AB-0D57-4BE3-991E-1AF0DBD779A2}">
      <dsp:nvSpPr>
        <dsp:cNvPr id="0" name=""/>
        <dsp:cNvSpPr/>
      </dsp:nvSpPr>
      <dsp:spPr>
        <a:xfrm>
          <a:off x="0" y="3263503"/>
          <a:ext cx="5393361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/>
            <a:t>Bambini con necessita cliniche indirizzati e trattati presso il reparto pediatrico.</a:t>
          </a:r>
          <a:endParaRPr lang="en-US" sz="2200" kern="1200"/>
        </a:p>
      </dsp:txBody>
      <dsp:txXfrm>
        <a:off x="0" y="3263503"/>
        <a:ext cx="5393361" cy="1087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EDB21C-30D1-3E03-820E-BE73F98A1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3942211-295E-D1CF-09A0-24003F5DF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4538414-BBDF-0D18-B02D-FE3D7E88C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502E-78B5-4C46-B97B-BAAC9D354B80}" type="datetimeFigureOut">
              <a:rPr lang="it-IT" smtClean="0"/>
              <a:t>22/11/2025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A33421-846F-11F3-269C-C71474DAE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79C790-2643-7385-D2BD-45000D4CD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7E3E-B0E9-48D9-B344-80F7E12DA0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192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7E9C4-28BA-2267-25C4-004C9974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0A07CD8-BA7A-6947-16B9-BA9D5175F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97ACE1-C162-8F0B-AAFB-6028376F6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502E-78B5-4C46-B97B-BAAC9D354B80}" type="datetimeFigureOut">
              <a:rPr lang="it-IT" smtClean="0"/>
              <a:t>22/11/2025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C0F90B-B410-F21C-5E51-B81825F8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3A9697-A1C8-0415-4AF0-FACF15E04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7E3E-B0E9-48D9-B344-80F7E12DA0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0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6809029-EBE0-CFFD-6D72-88E620F5F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BBD7E8D-3A9A-BC4A-F50B-FF6B1D831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6E69B5-1CA8-40D8-F910-5BCC0DD6D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502E-78B5-4C46-B97B-BAAC9D354B80}" type="datetimeFigureOut">
              <a:rPr lang="it-IT" smtClean="0"/>
              <a:t>22/11/2025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DB8479-E4AE-BAEF-81DB-D84287489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BA49A40-9813-BC7D-00E5-EB3713534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7E3E-B0E9-48D9-B344-80F7E12DA0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352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2F2CCB-7188-7B21-5369-C7028D76C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A3CC78-DA8D-1275-E863-BFC84A52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5AB1B5-AC58-EB0F-BC5F-FC6FB3744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502E-78B5-4C46-B97B-BAAC9D354B80}" type="datetimeFigureOut">
              <a:rPr lang="it-IT" smtClean="0"/>
              <a:t>22/11/2025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78B4BC-FBCD-2E4D-0DB9-EB3510CFB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240214-356C-C9F5-BE89-C5300D3C8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7E3E-B0E9-48D9-B344-80F7E12DA0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106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813340-F41F-A976-DF5D-2167999A7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6B521DE-CB86-9A8A-A417-B0DE06E73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33F4D5-1C11-03FA-1684-DB2C3CED4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502E-78B5-4C46-B97B-BAAC9D354B80}" type="datetimeFigureOut">
              <a:rPr lang="it-IT" smtClean="0"/>
              <a:t>22/11/2025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34EAB9B-C215-9625-35C8-643B9CA2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864D6D-B46E-1978-4960-6ABBD291A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7E3E-B0E9-48D9-B344-80F7E12DA0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241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97A879-815A-7A09-5347-E8B22615F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B93DCDD-2080-5548-BC2A-6FDAB72F9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C22EA70-690A-72AB-3CBE-B31AA5283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36AFC6D-F2F3-7B47-A860-C838F7F6E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502E-78B5-4C46-B97B-BAAC9D354B80}" type="datetimeFigureOut">
              <a:rPr lang="it-IT" smtClean="0"/>
              <a:t>22/11/2025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2BFDACD-5CC2-EAF0-AE76-777CE54C2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9B792A7-3A41-0D19-4D24-3AE7495A0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7E3E-B0E9-48D9-B344-80F7E12DA0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6688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60CDA2-4B0E-0207-6B07-2347146D1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C66E23F-1A10-965C-3F25-95F76B6C7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703E41F-D9A4-CCCA-8907-46CA89078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3061E2A-C7C8-32FB-6C36-8AC2C64359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3A77027-0D6C-1AB8-3DF4-998231F91F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91F7D17-C9E5-E769-6E87-67B48ED5F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502E-78B5-4C46-B97B-BAAC9D354B80}" type="datetimeFigureOut">
              <a:rPr lang="it-IT" smtClean="0"/>
              <a:t>22/11/2025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9C36457-E6B5-DE87-C365-09A96ADAF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6122406-A799-DC77-AAC4-76B1DC42C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7E3E-B0E9-48D9-B344-80F7E12DA0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556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085E97-CB02-73FF-81E9-49FF2FAC8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1C538B9-C11F-9AAC-8773-A1CD9B684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502E-78B5-4C46-B97B-BAAC9D354B80}" type="datetimeFigureOut">
              <a:rPr lang="it-IT" smtClean="0"/>
              <a:t>22/11/2025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9F42E98-5240-AE08-DFB0-EF1441433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0A7D1DA-824B-75EC-7C02-F5506F353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7E3E-B0E9-48D9-B344-80F7E12DA0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9474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1839003-37AA-FA00-73D6-ACDEFE31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502E-78B5-4C46-B97B-BAAC9D354B80}" type="datetimeFigureOut">
              <a:rPr lang="it-IT" smtClean="0"/>
              <a:t>22/11/2025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2B52FF5-8384-CBE9-B225-9BBE2FEEA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3E49CE5-D122-CF1A-874C-529F57E97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7E3E-B0E9-48D9-B344-80F7E12DA0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8673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B30278-9B46-FAD6-9265-D4B55BCD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B54761-569F-4AA7-88F5-648C5BF61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3F9E444-4512-F5E8-A488-85EE97342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14B77BD-C5C1-BB4A-36F8-466DB65C5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502E-78B5-4C46-B97B-BAAC9D354B80}" type="datetimeFigureOut">
              <a:rPr lang="it-IT" smtClean="0"/>
              <a:t>22/11/2025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9DE34F-55D9-2767-9B19-1741F51C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56FF78B-2FAB-B3E0-59C5-75A00C086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7E3E-B0E9-48D9-B344-80F7E12DA0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16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289D09-64CA-3FED-E317-6A58F0696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7A95AB1-B826-72E6-74D9-3318BA9974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5DE8559-B509-15C8-B712-FC363F1469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4E1547C-E502-C0A7-A1CA-8540AF839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502E-78B5-4C46-B97B-BAAC9D354B80}" type="datetimeFigureOut">
              <a:rPr lang="it-IT" smtClean="0"/>
              <a:t>22/11/2025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D73C362-3985-F880-CED3-079E5E21A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FBDD541-466F-E93A-04EE-E010ADCD9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37E3E-B0E9-48D9-B344-80F7E12DA0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440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CB82091-64A7-4FEF-AA92-862A103DE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BE236E9-C4AB-2498-3555-897F2052E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0C3F74-F600-A509-98AF-C6524E6768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ED502E-78B5-4C46-B97B-BAAC9D354B80}" type="datetimeFigureOut">
              <a:rPr lang="it-IT" smtClean="0"/>
              <a:t>22/11/2025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972C1C-A062-DE5D-D4B0-8EDE6B6A1B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95998D-5C71-F0BA-31C1-2DFD679A8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A37E3E-B0E9-48D9-B344-80F7E12DA0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75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03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ondizioni di vita in India - Fratelli Dimenticati">
            <a:extLst>
              <a:ext uri="{FF2B5EF4-FFF2-40B4-BE49-F238E27FC236}">
                <a16:creationId xmlns:a16="http://schemas.microsoft.com/office/drawing/2014/main" id="{549F6512-7EE5-AB61-89CB-4659E3B27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" r="27482" b="2101"/>
          <a:stretch>
            <a:fillRect/>
          </a:stretch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Rectangle 103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F71013C-E942-7A48-9107-C9CB54FC90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988964" cy="3204134"/>
          </a:xfrm>
        </p:spPr>
        <p:txBody>
          <a:bodyPr anchor="b">
            <a:normAutofit/>
          </a:bodyPr>
          <a:lstStyle/>
          <a:p>
            <a:pPr algn="l"/>
            <a:r>
              <a:rPr lang="it-IT" sz="4800" b="1" dirty="0">
                <a:latin typeface="Calibri"/>
              </a:rPr>
              <a:t>Materiali e metodi</a:t>
            </a:r>
            <a:br>
              <a:rPr lang="it-IT" sz="4800" b="1" dirty="0">
                <a:latin typeface="Calibri"/>
              </a:rPr>
            </a:br>
            <a:endParaRPr lang="it-IT" sz="48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D54787F-8EA9-1BF8-064E-8B78B3CEE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it-IT" sz="2000">
                <a:latin typeface="Calibri"/>
              </a:rPr>
              <a:t>Studio microbiologico e resistenze antibiotiche (Ujjain, India)</a:t>
            </a:r>
          </a:p>
          <a:p>
            <a:pPr algn="l"/>
            <a:endParaRPr lang="it-IT" sz="2000"/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AF1D006-D7D3-7270-A54E-DFF719FE9785}"/>
              </a:ext>
            </a:extLst>
          </p:cNvPr>
          <p:cNvSpPr txBox="1"/>
          <p:nvPr/>
        </p:nvSpPr>
        <p:spPr>
          <a:xfrm>
            <a:off x="477980" y="6214137"/>
            <a:ext cx="514737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 err="1">
                <a:latin typeface="Calibri"/>
              </a:rPr>
              <a:t>Approccio</a:t>
            </a:r>
            <a:r>
              <a:rPr sz="1400" dirty="0">
                <a:latin typeface="Calibri"/>
              </a:rPr>
              <a:t> One Health: </a:t>
            </a:r>
            <a:r>
              <a:rPr sz="1400" dirty="0" err="1">
                <a:latin typeface="Calibri"/>
              </a:rPr>
              <a:t>campioni</a:t>
            </a:r>
            <a:r>
              <a:rPr sz="1400" dirty="0">
                <a:latin typeface="Calibri"/>
              </a:rPr>
              <a:t> da bambini, </a:t>
            </a:r>
            <a:r>
              <a:rPr sz="1400" dirty="0" err="1">
                <a:latin typeface="Calibri"/>
              </a:rPr>
              <a:t>animali</a:t>
            </a:r>
            <a:r>
              <a:rPr sz="1400" dirty="0">
                <a:latin typeface="Calibri"/>
              </a:rPr>
              <a:t> e </a:t>
            </a:r>
            <a:r>
              <a:rPr sz="1400" dirty="0" err="1">
                <a:latin typeface="Calibri"/>
              </a:rPr>
              <a:t>fonti</a:t>
            </a:r>
            <a:r>
              <a:rPr sz="1400" dirty="0">
                <a:latin typeface="Calibri"/>
              </a:rPr>
              <a:t> </a:t>
            </a:r>
            <a:r>
              <a:rPr sz="1400" dirty="0" err="1">
                <a:latin typeface="Calibri"/>
              </a:rPr>
              <a:t>d'acqua</a:t>
            </a:r>
            <a:endParaRPr sz="1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7933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82AF419E-42D0-D543-6C6C-7B1BBECE6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Contesto e raccolta campioni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28C6AA48-BBB9-BD25-4B94-33E01328B44A}"/>
              </a:ext>
            </a:extLst>
          </p:cNvPr>
          <p:cNvSpPr txBox="1"/>
          <p:nvPr/>
        </p:nvSpPr>
        <p:spPr>
          <a:xfrm>
            <a:off x="838200" y="6311900"/>
            <a:ext cx="308481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sz="1200" dirty="0">
                <a:latin typeface="Calibri"/>
              </a:rPr>
              <a:t>Fonte: Int. J. Environ. Res. Public Health (2017)</a:t>
            </a:r>
            <a:endParaRPr lang="it-IT" sz="1200">
              <a:latin typeface="Calibri"/>
            </a:endParaRPr>
          </a:p>
        </p:txBody>
      </p:sp>
      <p:pic>
        <p:nvPicPr>
          <p:cNvPr id="61" name="Picture 60" descr="Immagine che contiene schermata, blu, modello, tessuto&#10;&#10;Il contenuto generato dall'IA potrebbe non essere corretto.">
            <a:extLst>
              <a:ext uri="{FF2B5EF4-FFF2-40B4-BE49-F238E27FC236}">
                <a16:creationId xmlns:a16="http://schemas.microsoft.com/office/drawing/2014/main" id="{6F637816-B50A-A6A6-D506-61236F66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" r="33175" b="-1"/>
          <a:stretch>
            <a:fillRect/>
          </a:stretch>
        </p:blipFill>
        <p:spPr>
          <a:xfrm>
            <a:off x="8095677" y="2114373"/>
            <a:ext cx="3048573" cy="304857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67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980527" y="1929807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0988" y="1969050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0" name="Content Placeholder 2">
            <a:extLst>
              <a:ext uri="{FF2B5EF4-FFF2-40B4-BE49-F238E27FC236}">
                <a16:creationId xmlns:a16="http://schemas.microsoft.com/office/drawing/2014/main" id="{9AB55D2B-AC8F-D976-04A5-69B8755F35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391655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98993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F6D9059-1FC4-FBE1-AE7E-8CB6D844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Identificazione dei coliformi</a:t>
            </a:r>
            <a:endParaRPr lang="en-US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6FB8801B-84E0-8A7B-B8AB-6BC35FAD9377}"/>
              </a:ext>
            </a:extLst>
          </p:cNvPr>
          <p:cNvSpPr txBox="1"/>
          <p:nvPr/>
        </p:nvSpPr>
        <p:spPr>
          <a:xfrm>
            <a:off x="836679" y="6319845"/>
            <a:ext cx="308481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>
                <a:latin typeface="Calibri"/>
              </a:rPr>
              <a:t>Fonte: Int. J. Environ. Res. Public Health (2017)</a:t>
            </a:r>
            <a:endParaRPr lang="it-IT" sz="1200">
              <a:latin typeface="Calibri"/>
            </a:endParaRPr>
          </a:p>
        </p:txBody>
      </p:sp>
      <p:pic>
        <p:nvPicPr>
          <p:cNvPr id="10" name="Picture 9" descr="Immagine che contiene dipinto, pittura, Turchese, arte&#10;&#10;Il contenuto generato dall'IA potrebbe non essere corretto.">
            <a:extLst>
              <a:ext uri="{FF2B5EF4-FFF2-40B4-BE49-F238E27FC236}">
                <a16:creationId xmlns:a16="http://schemas.microsoft.com/office/drawing/2014/main" id="{1A697270-F33B-7F3B-324A-F3FF10C1B1B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225" r="12024" b="-1"/>
          <a:stretch>
            <a:fillRect/>
          </a:stretch>
        </p:blipFill>
        <p:spPr>
          <a:xfrm>
            <a:off x="7919091" y="1825625"/>
            <a:ext cx="3048572" cy="3048572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6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980527" y="1929807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0988" y="1969050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544FC7D4-6962-55EE-C076-345A41707E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512892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47569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AF25727-9DD8-D9F4-6C56-9F3AFAE5B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Antibiogramma</a:t>
            </a:r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948DFFA-10B4-6045-F7F3-391E94A21793}"/>
              </a:ext>
            </a:extLst>
          </p:cNvPr>
          <p:cNvSpPr txBox="1"/>
          <p:nvPr/>
        </p:nvSpPr>
        <p:spPr>
          <a:xfrm>
            <a:off x="838200" y="6240482"/>
            <a:ext cx="308481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dirty="0">
                <a:latin typeface="Calibri"/>
              </a:rPr>
              <a:t>Fonte: Int. J. Environ. </a:t>
            </a:r>
            <a:r>
              <a:rPr lang="fr-FR" sz="1200" dirty="0" err="1">
                <a:latin typeface="Calibri"/>
              </a:rPr>
              <a:t>Res</a:t>
            </a:r>
            <a:r>
              <a:rPr lang="fr-FR" sz="1200" dirty="0">
                <a:latin typeface="Calibri"/>
              </a:rPr>
              <a:t>. Public Health (2017)</a:t>
            </a:r>
          </a:p>
        </p:txBody>
      </p:sp>
      <p:pic>
        <p:nvPicPr>
          <p:cNvPr id="13" name="Picture 11" descr="Immagine che contiene modello, Blu elettrico, Policromia, tessuto&#10;&#10;Il contenuto generato dall'IA potrebbe non essere corretto.">
            <a:extLst>
              <a:ext uri="{FF2B5EF4-FFF2-40B4-BE49-F238E27FC236}">
                <a16:creationId xmlns:a16="http://schemas.microsoft.com/office/drawing/2014/main" id="{2D845510-96DC-AE5E-F2BD-22E6DD86FF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889" r="611" b="-1"/>
          <a:stretch>
            <a:fillRect/>
          </a:stretch>
        </p:blipFill>
        <p:spPr>
          <a:xfrm>
            <a:off x="8881353" y="1405735"/>
            <a:ext cx="2158229" cy="2158229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8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682DEA0E-C827-7FF0-3A9A-7E53727EBA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277619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305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54042E9-2FAC-3E69-2F24-4D76E8C39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Analisi genetica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1875C4-25A4-C50F-6F86-1B181A3B64EF}"/>
              </a:ext>
            </a:extLst>
          </p:cNvPr>
          <p:cNvSpPr txBox="1"/>
          <p:nvPr/>
        </p:nvSpPr>
        <p:spPr>
          <a:xfrm>
            <a:off x="838200" y="6202834"/>
            <a:ext cx="308481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sz="1200" dirty="0">
                <a:latin typeface="Calibri"/>
              </a:rPr>
              <a:t>Fonte: Int. J. Environ. Res. Public Health (2017)</a:t>
            </a:r>
            <a:endParaRPr lang="it-IT" sz="1200" dirty="0">
              <a:latin typeface="Calibri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5CE29C7-C78B-48E1-A124-01C4D8B107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526" r="15877"/>
          <a:stretch>
            <a:fillRect/>
          </a:stretch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92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Segnaposto contenuto 2">
            <a:extLst>
              <a:ext uri="{FF2B5EF4-FFF2-40B4-BE49-F238E27FC236}">
                <a16:creationId xmlns:a16="http://schemas.microsoft.com/office/drawing/2014/main" id="{3FBAE076-BBBB-D659-F1C9-D26D51C22B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158271"/>
              </p:ext>
            </p:extLst>
          </p:nvPr>
        </p:nvGraphicFramePr>
        <p:xfrm>
          <a:off x="838200" y="1825625"/>
          <a:ext cx="538750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74104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FFB3C42-BA93-FA97-238E-93A858165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Analisi statistica e correlazioni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C0F4BF-B325-1660-55BD-BA02D91D0E93}"/>
              </a:ext>
            </a:extLst>
          </p:cNvPr>
          <p:cNvSpPr txBox="1"/>
          <p:nvPr/>
        </p:nvSpPr>
        <p:spPr>
          <a:xfrm>
            <a:off x="838200" y="6215876"/>
            <a:ext cx="308481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sz="1200" dirty="0">
                <a:latin typeface="Calibri"/>
              </a:rPr>
              <a:t>Fonte: Int. J. Environ. Res. Public Health (2017)</a:t>
            </a:r>
            <a:endParaRPr lang="it-IT" sz="1200" dirty="0">
              <a:latin typeface="Calibri"/>
            </a:endParaRPr>
          </a:p>
        </p:txBody>
      </p:sp>
      <p:pic>
        <p:nvPicPr>
          <p:cNvPr id="30" name="Picture 29" descr="Immagine che contiene dipinto, aqua, arte, Pittura artistica&#10;&#10;Il contenuto generato dall'IA potrebbe non essere corretto.">
            <a:extLst>
              <a:ext uri="{FF2B5EF4-FFF2-40B4-BE49-F238E27FC236}">
                <a16:creationId xmlns:a16="http://schemas.microsoft.com/office/drawing/2014/main" id="{38403D72-1872-81F6-D876-8C61E4945B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609" r="23545" b="2"/>
          <a:stretch>
            <a:fillRect/>
          </a:stretch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36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Segnaposto contenuto 2">
            <a:extLst>
              <a:ext uri="{FF2B5EF4-FFF2-40B4-BE49-F238E27FC236}">
                <a16:creationId xmlns:a16="http://schemas.microsoft.com/office/drawing/2014/main" id="{79A9D0F7-8BB5-557C-CCD3-D9DDDE845D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924452"/>
              </p:ext>
            </p:extLst>
          </p:nvPr>
        </p:nvGraphicFramePr>
        <p:xfrm>
          <a:off x="838200" y="1825625"/>
          <a:ext cx="538750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91508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F731B20-C95A-E2DC-6E6F-F58C9ED5C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Aspetti etici</a:t>
            </a:r>
            <a:endParaRPr lang="en-US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CAD242B3-435A-F80E-123E-201D63C696BE}"/>
              </a:ext>
            </a:extLst>
          </p:cNvPr>
          <p:cNvSpPr txBox="1"/>
          <p:nvPr/>
        </p:nvSpPr>
        <p:spPr>
          <a:xfrm>
            <a:off x="838201" y="6356350"/>
            <a:ext cx="2483821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sz="1200" dirty="0" err="1">
                <a:latin typeface="Calibri"/>
              </a:rPr>
              <a:t>Approvazione</a:t>
            </a:r>
            <a:r>
              <a:rPr sz="1200" dirty="0">
                <a:latin typeface="Calibri"/>
              </a:rPr>
              <a:t> </a:t>
            </a:r>
            <a:r>
              <a:rPr sz="1200" dirty="0" err="1">
                <a:latin typeface="Calibri"/>
              </a:rPr>
              <a:t>etica</a:t>
            </a:r>
            <a:r>
              <a:rPr sz="1200" dirty="0">
                <a:latin typeface="Calibri"/>
              </a:rPr>
              <a:t>: 2013/07/17-311</a:t>
            </a:r>
            <a:endParaRPr lang="it-IT" sz="1200">
              <a:latin typeface="Calibri"/>
            </a:endParaRPr>
          </a:p>
        </p:txBody>
      </p:sp>
      <p:pic>
        <p:nvPicPr>
          <p:cNvPr id="45" name="Picture 44" descr="Immagine che contiene sfocatura, Policromia, blu, sfuocato&#10;&#10;Il contenuto generato dall'IA potrebbe non essere corretto.">
            <a:extLst>
              <a:ext uri="{FF2B5EF4-FFF2-40B4-BE49-F238E27FC236}">
                <a16:creationId xmlns:a16="http://schemas.microsoft.com/office/drawing/2014/main" id="{90F336A2-5ACC-2211-F5C9-62FCDB7EAD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66" r="26633" b="-2"/>
          <a:stretch>
            <a:fillRect/>
          </a:stretch>
        </p:blipFill>
        <p:spPr>
          <a:xfrm>
            <a:off x="6848918" y="1771078"/>
            <a:ext cx="4504881" cy="4504881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5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980527" y="1929807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0988" y="1969050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Segnaposto contenuto 2">
            <a:extLst>
              <a:ext uri="{FF2B5EF4-FFF2-40B4-BE49-F238E27FC236}">
                <a16:creationId xmlns:a16="http://schemas.microsoft.com/office/drawing/2014/main" id="{76831224-5475-4967-CC48-A4A8CBC811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450899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39977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58</TotalTime>
  <Words>620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Tema di Office</vt:lpstr>
      <vt:lpstr>Materiali e metodi </vt:lpstr>
      <vt:lpstr>Contesto e raccolta campioni</vt:lpstr>
      <vt:lpstr>Identificazione dei coliformi</vt:lpstr>
      <vt:lpstr>Antibiogramma</vt:lpstr>
      <vt:lpstr>Analisi genetica</vt:lpstr>
      <vt:lpstr>Analisi statistica e correlazioni</vt:lpstr>
      <vt:lpstr>Aspetti etici</vt:lpstr>
    </vt:vector>
  </TitlesOfParts>
  <Company>Gruppo Mediaset S.p.a.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Mauro Gagliardi</dc:creator>
  <cp:lastModifiedBy>Mauro Gagliardi</cp:lastModifiedBy>
  <cp:revision>3</cp:revision>
  <dcterms:created xsi:type="dcterms:W3CDTF">2025-11-22T18:22:09Z</dcterms:created>
  <dcterms:modified xsi:type="dcterms:W3CDTF">2025-11-22T19:21:57Z</dcterms:modified>
</cp:coreProperties>
</file>